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09_EE66802E.xml" ContentType="application/vnd.ms-powerpoint.comments+xml"/>
  <Override PartName="/ppt/notesSlides/notesSlide2.xml" ContentType="application/vnd.openxmlformats-officedocument.presentationml.notesSlide+xml"/>
  <Override PartName="/ppt/comments/modernComment_10B_6DD24E5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 id="2147483660" r:id="rId2"/>
    <p:sldMasterId id="2147483648" r:id="rId3"/>
    <p:sldMasterId id="2147483715" r:id="rId4"/>
  </p:sldMasterIdLst>
  <p:notesMasterIdLst>
    <p:notesMasterId r:id="rId10"/>
  </p:notesMasterIdLst>
  <p:sldIdLst>
    <p:sldId id="263" r:id="rId5"/>
    <p:sldId id="265" r:id="rId6"/>
    <p:sldId id="266" r:id="rId7"/>
    <p:sldId id="268" r:id="rId8"/>
    <p:sldId id="267" r:id="rId9"/>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6345B8-4D84-891E-48D1-0EDA47BC0093}" name="JOSE LUIS ABELLAN MIGUEL" initials="JM" userId="S::jlabellan@um.es::1d5c9109-9377-4f83-821f-9ee8b429a70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74299-EE32-A503-BD04-DD4CA544F1E2}" v="3" dt="2023-03-20T11:37:48.269"/>
    <p1510:client id="{1DB6FC03-409B-03DC-45CF-9AF89DD4B280}" v="8" dt="2023-03-20T11:50:27.008"/>
    <p1510:client id="{30107831-637A-2A4E-8890-9FDFE1D02AD5}" v="9" dt="2023-03-20T15:43:02.496"/>
    <p1510:client id="{A15AB117-1D3F-4B9F-8F3F-19F021E03D91}" v="2" dt="2023-03-23T19:12:02.240"/>
    <p1510:client id="{A55763BE-49EA-08C6-5F01-25DF68117707}" v="3" dt="2023-03-21T10:40:17.080"/>
    <p1510:client id="{AEFBDF44-7846-0662-B1B4-3325045987F7}" v="13" dt="2023-03-23T18:40:09.049"/>
    <p1510:client id="{B7E2212E-40E0-4842-35C4-8126C5D773F6}" v="37" dt="2023-03-26T17:04:56.451"/>
    <p1510:client id="{CBCF49ED-7F80-4905-B5EA-4B62E95F2689}" v="2" dt="2023-03-14T19:20:10.508"/>
    <p1510:client id="{E3E0DC73-B6ED-39EC-25FE-AB87CF6D3D21}" v="3" dt="2023-03-23T14:48:38.814"/>
    <p1510:client id="{ECD3110E-63A7-65DF-2B39-9589760DB0A3}" v="164" dt="2023-03-20T11:26:25.960"/>
    <p1510:client id="{F25F3158-69CD-4407-E455-E88728E6783B}" v="363" dt="2022-02-28T21:42:07.66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LUIS ABELLAN MIGUEL" userId="S::jlabellan@um.es::1d5c9109-9377-4f83-821f-9ee8b429a706" providerId="AD" clId="Web-{CBCF49ED-7F80-4905-B5EA-4B62E95F2689}"/>
    <pc:docChg chg="modSld">
      <pc:chgData name="JOSE LUIS ABELLAN MIGUEL" userId="S::jlabellan@um.es::1d5c9109-9377-4f83-821f-9ee8b429a706" providerId="AD" clId="Web-{CBCF49ED-7F80-4905-B5EA-4B62E95F2689}" dt="2023-03-14T19:20:10.508" v="1" actId="1076"/>
      <pc:docMkLst>
        <pc:docMk/>
      </pc:docMkLst>
      <pc:sldChg chg="delSp modSp">
        <pc:chgData name="JOSE LUIS ABELLAN MIGUEL" userId="S::jlabellan@um.es::1d5c9109-9377-4f83-821f-9ee8b429a706" providerId="AD" clId="Web-{CBCF49ED-7F80-4905-B5EA-4B62E95F2689}" dt="2023-03-14T19:20:10.508" v="1" actId="1076"/>
        <pc:sldMkLst>
          <pc:docMk/>
          <pc:sldMk cId="1508732249" sldId="263"/>
        </pc:sldMkLst>
        <pc:picChg chg="mod">
          <ac:chgData name="JOSE LUIS ABELLAN MIGUEL" userId="S::jlabellan@um.es::1d5c9109-9377-4f83-821f-9ee8b429a706" providerId="AD" clId="Web-{CBCF49ED-7F80-4905-B5EA-4B62E95F2689}" dt="2023-03-14T19:20:10.508" v="1" actId="1076"/>
          <ac:picMkLst>
            <pc:docMk/>
            <pc:sldMk cId="1508732249" sldId="263"/>
            <ac:picMk id="5" creationId="{BDE95A93-3D9F-3348-82B8-7A046E9847F6}"/>
          </ac:picMkLst>
        </pc:picChg>
        <pc:picChg chg="del">
          <ac:chgData name="JOSE LUIS ABELLAN MIGUEL" userId="S::jlabellan@um.es::1d5c9109-9377-4f83-821f-9ee8b429a706" providerId="AD" clId="Web-{CBCF49ED-7F80-4905-B5EA-4B62E95F2689}" dt="2023-03-14T19:20:05.961" v="0"/>
          <ac:picMkLst>
            <pc:docMk/>
            <pc:sldMk cId="1508732249" sldId="263"/>
            <ac:picMk id="8" creationId="{9040D1F9-3048-204D-818C-26F10EEF7058}"/>
          </ac:picMkLst>
        </pc:picChg>
      </pc:sldChg>
    </pc:docChg>
  </pc:docChgLst>
  <pc:docChgLst>
    <pc:chgData name="JOSE LUIS ABELLAN MIGUEL" userId="S::jlabellan@um.es::1d5c9109-9377-4f83-821f-9ee8b429a706" providerId="AD" clId="Web-{B7E2212E-40E0-4842-35C4-8126C5D773F6}"/>
    <pc:docChg chg="modSld">
      <pc:chgData name="JOSE LUIS ABELLAN MIGUEL" userId="S::jlabellan@um.es::1d5c9109-9377-4f83-821f-9ee8b429a706" providerId="AD" clId="Web-{B7E2212E-40E0-4842-35C4-8126C5D773F6}" dt="2023-03-26T17:04:23.918" v="2"/>
      <pc:docMkLst>
        <pc:docMk/>
      </pc:docMkLst>
      <pc:sldChg chg="modSp">
        <pc:chgData name="JOSE LUIS ABELLAN MIGUEL" userId="S::jlabellan@um.es::1d5c9109-9377-4f83-821f-9ee8b429a706" providerId="AD" clId="Web-{B7E2212E-40E0-4842-35C4-8126C5D773F6}" dt="2023-03-26T17:04:23.918" v="2"/>
        <pc:sldMkLst>
          <pc:docMk/>
          <pc:sldMk cId="3904533448" sldId="266"/>
        </pc:sldMkLst>
        <pc:graphicFrameChg chg="mod modGraphic">
          <ac:chgData name="JOSE LUIS ABELLAN MIGUEL" userId="S::jlabellan@um.es::1d5c9109-9377-4f83-821f-9ee8b429a706" providerId="AD" clId="Web-{B7E2212E-40E0-4842-35C4-8126C5D773F6}" dt="2023-03-26T17:04:23.918" v="2"/>
          <ac:graphicFrameMkLst>
            <pc:docMk/>
            <pc:sldMk cId="3904533448" sldId="266"/>
            <ac:graphicFrameMk id="9" creationId="{2B50D024-F819-D843-93B2-D6D21F1B59D3}"/>
          </ac:graphicFrameMkLst>
        </pc:graphicFrameChg>
      </pc:sldChg>
    </pc:docChg>
  </pc:docChgLst>
  <pc:docChgLst>
    <pc:chgData name="JOSE LUIS ABELLAN MIGUEL" userId="S::jlabellan@um.es::1d5c9109-9377-4f83-821f-9ee8b429a706" providerId="AD" clId="Web-{E3E0DC73-B6ED-39EC-25FE-AB87CF6D3D21}"/>
    <pc:docChg chg="addSld modSld addMainMaster">
      <pc:chgData name="JOSE LUIS ABELLAN MIGUEL" userId="S::jlabellan@um.es::1d5c9109-9377-4f83-821f-9ee8b429a706" providerId="AD" clId="Web-{E3E0DC73-B6ED-39EC-25FE-AB87CF6D3D21}" dt="2023-03-23T14:48:38.814" v="2"/>
      <pc:docMkLst>
        <pc:docMk/>
      </pc:docMkLst>
      <pc:sldChg chg="addSp delSp modSp add">
        <pc:chgData name="JOSE LUIS ABELLAN MIGUEL" userId="S::jlabellan@um.es::1d5c9109-9377-4f83-821f-9ee8b429a706" providerId="AD" clId="Web-{E3E0DC73-B6ED-39EC-25FE-AB87CF6D3D21}" dt="2023-03-23T14:48:38.814" v="2"/>
        <pc:sldMkLst>
          <pc:docMk/>
          <pc:sldMk cId="3506938418" sldId="268"/>
        </pc:sldMkLst>
        <pc:spChg chg="del">
          <ac:chgData name="JOSE LUIS ABELLAN MIGUEL" userId="S::jlabellan@um.es::1d5c9109-9377-4f83-821f-9ee8b429a706" providerId="AD" clId="Web-{E3E0DC73-B6ED-39EC-25FE-AB87CF6D3D21}" dt="2023-03-23T14:48:38.330" v="1"/>
          <ac:spMkLst>
            <pc:docMk/>
            <pc:sldMk cId="3506938418" sldId="268"/>
            <ac:spMk id="4" creationId="{57E8DBE4-7B1F-A51F-F5E2-E1529456AFE4}"/>
          </ac:spMkLst>
        </pc:spChg>
        <pc:spChg chg="add mod">
          <ac:chgData name="JOSE LUIS ABELLAN MIGUEL" userId="S::jlabellan@um.es::1d5c9109-9377-4f83-821f-9ee8b429a706" providerId="AD" clId="Web-{E3E0DC73-B6ED-39EC-25FE-AB87CF6D3D21}" dt="2023-03-23T14:48:38.814" v="2"/>
          <ac:spMkLst>
            <pc:docMk/>
            <pc:sldMk cId="3506938418" sldId="268"/>
            <ac:spMk id="10" creationId="{41B4D427-AE93-3E8B-DDCD-860EDD5FAA93}"/>
          </ac:spMkLst>
        </pc:spChg>
      </pc:sldChg>
      <pc:sldMasterChg chg="add addSldLayout">
        <pc:chgData name="JOSE LUIS ABELLAN MIGUEL" userId="S::jlabellan@um.es::1d5c9109-9377-4f83-821f-9ee8b429a706" providerId="AD" clId="Web-{E3E0DC73-B6ED-39EC-25FE-AB87CF6D3D21}" dt="2023-03-23T14:48:21.017" v="0"/>
        <pc:sldMasterMkLst>
          <pc:docMk/>
          <pc:sldMasterMk cId="1742413519" sldId="2147483715"/>
        </pc:sldMasterMkLst>
        <pc:sldLayoutChg chg="add">
          <pc:chgData name="JOSE LUIS ABELLAN MIGUEL" userId="S::jlabellan@um.es::1d5c9109-9377-4f83-821f-9ee8b429a706" providerId="AD" clId="Web-{E3E0DC73-B6ED-39EC-25FE-AB87CF6D3D21}" dt="2023-03-23T14:48:21.017" v="0"/>
          <pc:sldLayoutMkLst>
            <pc:docMk/>
            <pc:sldMasterMk cId="1742413519" sldId="2147483715"/>
            <pc:sldLayoutMk cId="3367765015" sldId="2147483716"/>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1867548438" sldId="2147483717"/>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2278731847" sldId="2147483718"/>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4184899810" sldId="2147483719"/>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3046776368" sldId="2147483720"/>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4073741769" sldId="2147483721"/>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3522532692" sldId="2147483722"/>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3856452700" sldId="2147483723"/>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1542573713" sldId="2147483724"/>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2526183566" sldId="2147483725"/>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1709457629" sldId="2147483726"/>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4224344597" sldId="2147483727"/>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1053042339" sldId="2147483728"/>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1063225118" sldId="2147483729"/>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3535455863" sldId="2147483730"/>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3151050223" sldId="2147483731"/>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2129110991" sldId="2147483732"/>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591406834" sldId="2147483733"/>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2083937481" sldId="2147483734"/>
          </pc:sldLayoutMkLst>
        </pc:sldLayoutChg>
        <pc:sldLayoutChg chg="add">
          <pc:chgData name="JOSE LUIS ABELLAN MIGUEL" userId="S::jlabellan@um.es::1d5c9109-9377-4f83-821f-9ee8b429a706" providerId="AD" clId="Web-{E3E0DC73-B6ED-39EC-25FE-AB87CF6D3D21}" dt="2023-03-23T14:48:21.017" v="0"/>
          <pc:sldLayoutMkLst>
            <pc:docMk/>
            <pc:sldMasterMk cId="1742413519" sldId="2147483715"/>
            <pc:sldLayoutMk cId="2067683961" sldId="2147483735"/>
          </pc:sldLayoutMkLst>
        </pc:sldLayoutChg>
      </pc:sldMasterChg>
    </pc:docChg>
  </pc:docChgLst>
  <pc:docChgLst>
    <pc:chgData name="JOSE LUIS ABELLAN MIGUEL" userId="S::jlabellan@um.es::1d5c9109-9377-4f83-821f-9ee8b429a706" providerId="AD" clId="Web-{ECD3110E-63A7-65DF-2B39-9589760DB0A3}"/>
    <pc:docChg chg="addSld delSld modSld sldOrd addMainMaster modMainMaster">
      <pc:chgData name="JOSE LUIS ABELLAN MIGUEL" userId="S::jlabellan@um.es::1d5c9109-9377-4f83-821f-9ee8b429a706" providerId="AD" clId="Web-{ECD3110E-63A7-65DF-2B39-9589760DB0A3}" dt="2023-03-20T11:26:25.960" v="155" actId="1076"/>
      <pc:docMkLst>
        <pc:docMk/>
      </pc:docMkLst>
      <pc:sldChg chg="addSp modSp">
        <pc:chgData name="JOSE LUIS ABELLAN MIGUEL" userId="S::jlabellan@um.es::1d5c9109-9377-4f83-821f-9ee8b429a706" providerId="AD" clId="Web-{ECD3110E-63A7-65DF-2B39-9589760DB0A3}" dt="2023-03-20T11:26:25.960" v="155" actId="1076"/>
        <pc:sldMkLst>
          <pc:docMk/>
          <pc:sldMk cId="1508732249" sldId="263"/>
        </pc:sldMkLst>
        <pc:spChg chg="mod">
          <ac:chgData name="JOSE LUIS ABELLAN MIGUEL" userId="S::jlabellan@um.es::1d5c9109-9377-4f83-821f-9ee8b429a706" providerId="AD" clId="Web-{ECD3110E-63A7-65DF-2B39-9589760DB0A3}" dt="2023-03-20T11:22:50.453" v="130" actId="20577"/>
          <ac:spMkLst>
            <pc:docMk/>
            <pc:sldMk cId="1508732249" sldId="263"/>
            <ac:spMk id="2" creationId="{54B9084F-785A-7A41-9F0F-D10790B9E14B}"/>
          </ac:spMkLst>
        </pc:spChg>
        <pc:spChg chg="mod">
          <ac:chgData name="JOSE LUIS ABELLAN MIGUEL" userId="S::jlabellan@um.es::1d5c9109-9377-4f83-821f-9ee8b429a706" providerId="AD" clId="Web-{ECD3110E-63A7-65DF-2B39-9589760DB0A3}" dt="2023-03-20T11:26:13.616" v="151" actId="1076"/>
          <ac:spMkLst>
            <pc:docMk/>
            <pc:sldMk cId="1508732249" sldId="263"/>
            <ac:spMk id="3" creationId="{DA9CB526-DD28-894F-805B-BB6EC93766C0}"/>
          </ac:spMkLst>
        </pc:spChg>
        <pc:spChg chg="mod">
          <ac:chgData name="JOSE LUIS ABELLAN MIGUEL" userId="S::jlabellan@um.es::1d5c9109-9377-4f83-821f-9ee8b429a706" providerId="AD" clId="Web-{ECD3110E-63A7-65DF-2B39-9589760DB0A3}" dt="2023-03-20T10:52:04.802" v="3" actId="20577"/>
          <ac:spMkLst>
            <pc:docMk/>
            <pc:sldMk cId="1508732249" sldId="263"/>
            <ac:spMk id="11" creationId="{8DDEF124-CEF9-7E4D-BC13-CCFAE0BE8F02}"/>
          </ac:spMkLst>
        </pc:spChg>
        <pc:spChg chg="add mod">
          <ac:chgData name="JOSE LUIS ABELLAN MIGUEL" userId="S::jlabellan@um.es::1d5c9109-9377-4f83-821f-9ee8b429a706" providerId="AD" clId="Web-{ECD3110E-63A7-65DF-2B39-9589760DB0A3}" dt="2023-03-20T11:26:25.960" v="155" actId="1076"/>
          <ac:spMkLst>
            <pc:docMk/>
            <pc:sldMk cId="1508732249" sldId="263"/>
            <ac:spMk id="12" creationId="{5E5E7C1D-9A04-46FA-BFF0-034E81D3E751}"/>
          </ac:spMkLst>
        </pc:spChg>
        <pc:picChg chg="add mod">
          <ac:chgData name="JOSE LUIS ABELLAN MIGUEL" userId="S::jlabellan@um.es::1d5c9109-9377-4f83-821f-9ee8b429a706" providerId="AD" clId="Web-{ECD3110E-63A7-65DF-2B39-9589760DB0A3}" dt="2023-03-20T11:26:22.210" v="153" actId="1076"/>
          <ac:picMkLst>
            <pc:docMk/>
            <pc:sldMk cId="1508732249" sldId="263"/>
            <ac:picMk id="6" creationId="{8F113ECB-2486-7B1B-3300-1AEF7B4C01FA}"/>
          </ac:picMkLst>
        </pc:picChg>
        <pc:picChg chg="add mod">
          <ac:chgData name="JOSE LUIS ABELLAN MIGUEL" userId="S::jlabellan@um.es::1d5c9109-9377-4f83-821f-9ee8b429a706" providerId="AD" clId="Web-{ECD3110E-63A7-65DF-2B39-9589760DB0A3}" dt="2023-03-20T11:26:22.210" v="154" actId="1076"/>
          <ac:picMkLst>
            <pc:docMk/>
            <pc:sldMk cId="1508732249" sldId="263"/>
            <ac:picMk id="7" creationId="{AD4EF029-ADF9-1B86-8F5F-455BB8255FD7}"/>
          </ac:picMkLst>
        </pc:picChg>
        <pc:picChg chg="mod">
          <ac:chgData name="JOSE LUIS ABELLAN MIGUEL" userId="S::jlabellan@um.es::1d5c9109-9377-4f83-821f-9ee8b429a706" providerId="AD" clId="Web-{ECD3110E-63A7-65DF-2B39-9589760DB0A3}" dt="2023-03-20T11:26:22.210" v="152" actId="1076"/>
          <ac:picMkLst>
            <pc:docMk/>
            <pc:sldMk cId="1508732249" sldId="263"/>
            <ac:picMk id="9" creationId="{00000000-0000-0000-0000-000000000000}"/>
          </ac:picMkLst>
        </pc:picChg>
      </pc:sldChg>
      <pc:sldChg chg="new del">
        <pc:chgData name="JOSE LUIS ABELLAN MIGUEL" userId="S::jlabellan@um.es::1d5c9109-9377-4f83-821f-9ee8b429a706" providerId="AD" clId="Web-{ECD3110E-63A7-65DF-2B39-9589760DB0A3}" dt="2023-03-20T10:52:17.646" v="5"/>
        <pc:sldMkLst>
          <pc:docMk/>
          <pc:sldMk cId="778172487" sldId="264"/>
        </pc:sldMkLst>
      </pc:sldChg>
      <pc:sldChg chg="addSp delSp modSp add del">
        <pc:chgData name="JOSE LUIS ABELLAN MIGUEL" userId="S::jlabellan@um.es::1d5c9109-9377-4f83-821f-9ee8b429a706" providerId="AD" clId="Web-{ECD3110E-63A7-65DF-2B39-9589760DB0A3}" dt="2023-03-20T11:14:42.532" v="117"/>
        <pc:sldMkLst>
          <pc:docMk/>
          <pc:sldMk cId="2210676796" sldId="264"/>
        </pc:sldMkLst>
        <pc:spChg chg="del">
          <ac:chgData name="JOSE LUIS ABELLAN MIGUEL" userId="S::jlabellan@um.es::1d5c9109-9377-4f83-821f-9ee8b429a706" providerId="AD" clId="Web-{ECD3110E-63A7-65DF-2B39-9589760DB0A3}" dt="2023-03-20T11:06:44.829" v="9"/>
          <ac:spMkLst>
            <pc:docMk/>
            <pc:sldMk cId="2210676796" sldId="264"/>
            <ac:spMk id="5" creationId="{3DE2011C-185A-7F48-AF3C-38C82998F763}"/>
          </ac:spMkLst>
        </pc:spChg>
        <pc:graphicFrameChg chg="add del mod">
          <ac:chgData name="JOSE LUIS ABELLAN MIGUEL" userId="S::jlabellan@um.es::1d5c9109-9377-4f83-821f-9ee8b429a706" providerId="AD" clId="Web-{ECD3110E-63A7-65DF-2B39-9589760DB0A3}" dt="2023-03-20T11:14:24.610" v="116"/>
          <ac:graphicFrameMkLst>
            <pc:docMk/>
            <pc:sldMk cId="2210676796" sldId="264"/>
            <ac:graphicFrameMk id="4" creationId="{0E8A1518-C5D3-F551-1773-BBEEF556898E}"/>
          </ac:graphicFrameMkLst>
        </pc:graphicFrameChg>
        <pc:graphicFrameChg chg="mod modGraphic">
          <ac:chgData name="JOSE LUIS ABELLAN MIGUEL" userId="S::jlabellan@um.es::1d5c9109-9377-4f83-821f-9ee8b429a706" providerId="AD" clId="Web-{ECD3110E-63A7-65DF-2B39-9589760DB0A3}" dt="2023-03-20T11:14:21.766" v="114"/>
          <ac:graphicFrameMkLst>
            <pc:docMk/>
            <pc:sldMk cId="2210676796" sldId="264"/>
            <ac:graphicFrameMk id="9" creationId="{2B50D024-F819-D843-93B2-D6D21F1B59D3}"/>
          </ac:graphicFrameMkLst>
        </pc:graphicFrameChg>
      </pc:sldChg>
      <pc:sldChg chg="addSp delSp modSp add">
        <pc:chgData name="JOSE LUIS ABELLAN MIGUEL" userId="S::jlabellan@um.es::1d5c9109-9377-4f83-821f-9ee8b429a706" providerId="AD" clId="Web-{ECD3110E-63A7-65DF-2B39-9589760DB0A3}" dt="2023-03-20T11:21:02.028" v="119"/>
        <pc:sldMkLst>
          <pc:docMk/>
          <pc:sldMk cId="3999694894" sldId="265"/>
        </pc:sldMkLst>
        <pc:spChg chg="mod">
          <ac:chgData name="JOSE LUIS ABELLAN MIGUEL" userId="S::jlabellan@um.es::1d5c9109-9377-4f83-821f-9ee8b429a706" providerId="AD" clId="Web-{ECD3110E-63A7-65DF-2B39-9589760DB0A3}" dt="2023-03-20T11:11:19.946" v="51" actId="1076"/>
          <ac:spMkLst>
            <pc:docMk/>
            <pc:sldMk cId="3999694894" sldId="265"/>
            <ac:spMk id="2" creationId="{54098918-0156-E841-8831-9E3D6A406A0C}"/>
          </ac:spMkLst>
        </pc:spChg>
        <pc:spChg chg="del">
          <ac:chgData name="JOSE LUIS ABELLAN MIGUEL" userId="S::jlabellan@um.es::1d5c9109-9377-4f83-821f-9ee8b429a706" providerId="AD" clId="Web-{ECD3110E-63A7-65DF-2B39-9589760DB0A3}" dt="2023-03-20T11:20:54.794" v="118"/>
          <ac:spMkLst>
            <pc:docMk/>
            <pc:sldMk cId="3999694894" sldId="265"/>
            <ac:spMk id="4" creationId="{26E5C625-DD44-B849-BAA7-829525E2E851}"/>
          </ac:spMkLst>
        </pc:spChg>
        <pc:spChg chg="del">
          <ac:chgData name="JOSE LUIS ABELLAN MIGUEL" userId="S::jlabellan@um.es::1d5c9109-9377-4f83-821f-9ee8b429a706" providerId="AD" clId="Web-{ECD3110E-63A7-65DF-2B39-9589760DB0A3}" dt="2023-03-20T11:06:38.860" v="8"/>
          <ac:spMkLst>
            <pc:docMk/>
            <pc:sldMk cId="3999694894" sldId="265"/>
            <ac:spMk id="5" creationId="{3DE2011C-185A-7F48-AF3C-38C82998F763}"/>
          </ac:spMkLst>
        </pc:spChg>
        <pc:spChg chg="mod">
          <ac:chgData name="JOSE LUIS ABELLAN MIGUEL" userId="S::jlabellan@um.es::1d5c9109-9377-4f83-821f-9ee8b429a706" providerId="AD" clId="Web-{ECD3110E-63A7-65DF-2B39-9589760DB0A3}" dt="2023-03-20T11:12:06.496" v="62" actId="1076"/>
          <ac:spMkLst>
            <pc:docMk/>
            <pc:sldMk cId="3999694894" sldId="265"/>
            <ac:spMk id="10" creationId="{EFCEE74F-0A31-FD4B-B35E-DE0F4DF4C967}"/>
          </ac:spMkLst>
        </pc:spChg>
        <pc:spChg chg="add">
          <ac:chgData name="JOSE LUIS ABELLAN MIGUEL" userId="S::jlabellan@um.es::1d5c9109-9377-4f83-821f-9ee8b429a706" providerId="AD" clId="Web-{ECD3110E-63A7-65DF-2B39-9589760DB0A3}" dt="2023-03-20T11:21:02.028" v="119"/>
          <ac:spMkLst>
            <pc:docMk/>
            <pc:sldMk cId="3999694894" sldId="265"/>
            <ac:spMk id="21" creationId="{1D80E255-BE0B-BAA7-7B7E-494D3B43D9F6}"/>
          </ac:spMkLst>
        </pc:spChg>
        <pc:grpChg chg="add mod">
          <ac:chgData name="JOSE LUIS ABELLAN MIGUEL" userId="S::jlabellan@um.es::1d5c9109-9377-4f83-821f-9ee8b429a706" providerId="AD" clId="Web-{ECD3110E-63A7-65DF-2B39-9589760DB0A3}" dt="2023-03-20T11:13:00.873" v="77" actId="1076"/>
          <ac:grpSpMkLst>
            <pc:docMk/>
            <pc:sldMk cId="3999694894" sldId="265"/>
            <ac:grpSpMk id="3" creationId="{41130B65-2A0E-5763-6A89-5E38E2798E15}"/>
          </ac:grpSpMkLst>
        </pc:grpChg>
        <pc:grpChg chg="add mod">
          <ac:chgData name="JOSE LUIS ABELLAN MIGUEL" userId="S::jlabellan@um.es::1d5c9109-9377-4f83-821f-9ee8b429a706" providerId="AD" clId="Web-{ECD3110E-63A7-65DF-2B39-9589760DB0A3}" dt="2023-03-20T11:13:00.935" v="79" actId="1076"/>
          <ac:grpSpMkLst>
            <pc:docMk/>
            <pc:sldMk cId="3999694894" sldId="265"/>
            <ac:grpSpMk id="6" creationId="{AAF720EB-4410-9086-5B83-E318D2FAFB3C}"/>
          </ac:grpSpMkLst>
        </pc:grpChg>
        <pc:grpChg chg="add mod">
          <ac:chgData name="JOSE LUIS ABELLAN MIGUEL" userId="S::jlabellan@um.es::1d5c9109-9377-4f83-821f-9ee8b429a706" providerId="AD" clId="Web-{ECD3110E-63A7-65DF-2B39-9589760DB0A3}" dt="2023-03-20T11:13:00.904" v="78" actId="1076"/>
          <ac:grpSpMkLst>
            <pc:docMk/>
            <pc:sldMk cId="3999694894" sldId="265"/>
            <ac:grpSpMk id="7" creationId="{940ECEE5-8DFF-CCAA-3E8E-BF76750775FA}"/>
          </ac:grpSpMkLst>
        </pc:grpChg>
        <pc:grpChg chg="add mod">
          <ac:chgData name="JOSE LUIS ABELLAN MIGUEL" userId="S::jlabellan@um.es::1d5c9109-9377-4f83-821f-9ee8b429a706" providerId="AD" clId="Web-{ECD3110E-63A7-65DF-2B39-9589760DB0A3}" dt="2023-03-20T11:13:00.967" v="80" actId="1076"/>
          <ac:grpSpMkLst>
            <pc:docMk/>
            <pc:sldMk cId="3999694894" sldId="265"/>
            <ac:grpSpMk id="8" creationId="{FF42CF7C-7847-ED0D-2D26-154DD2C5916B}"/>
          </ac:grpSpMkLst>
        </pc:grpChg>
        <pc:grpChg chg="add mod">
          <ac:chgData name="JOSE LUIS ABELLAN MIGUEL" userId="S::jlabellan@um.es::1d5c9109-9377-4f83-821f-9ee8b429a706" providerId="AD" clId="Web-{ECD3110E-63A7-65DF-2B39-9589760DB0A3}" dt="2023-03-20T11:13:00.998" v="81" actId="1076"/>
          <ac:grpSpMkLst>
            <pc:docMk/>
            <pc:sldMk cId="3999694894" sldId="265"/>
            <ac:grpSpMk id="20" creationId="{CF4A8A0D-5141-3F20-E2F8-1DA8F543A87F}"/>
          </ac:grpSpMkLst>
        </pc:grpChg>
      </pc:sldChg>
      <pc:sldChg chg="add">
        <pc:chgData name="JOSE LUIS ABELLAN MIGUEL" userId="S::jlabellan@um.es::1d5c9109-9377-4f83-821f-9ee8b429a706" providerId="AD" clId="Web-{ECD3110E-63A7-65DF-2B39-9589760DB0A3}" dt="2023-03-20T11:23:56.174" v="131"/>
        <pc:sldMkLst>
          <pc:docMk/>
          <pc:sldMk cId="3904533448" sldId="266"/>
        </pc:sldMkLst>
      </pc:sldChg>
      <pc:sldChg chg="addSp delSp modSp add ord replId">
        <pc:chgData name="JOSE LUIS ABELLAN MIGUEL" userId="S::jlabellan@um.es::1d5c9109-9377-4f83-821f-9ee8b429a706" providerId="AD" clId="Web-{ECD3110E-63A7-65DF-2B39-9589760DB0A3}" dt="2023-03-20T11:24:49.223" v="141" actId="1076"/>
        <pc:sldMkLst>
          <pc:docMk/>
          <pc:sldMk cId="1842499156" sldId="267"/>
        </pc:sldMkLst>
        <pc:spChg chg="del">
          <ac:chgData name="JOSE LUIS ABELLAN MIGUEL" userId="S::jlabellan@um.es::1d5c9109-9377-4f83-821f-9ee8b429a706" providerId="AD" clId="Web-{ECD3110E-63A7-65DF-2B39-9589760DB0A3}" dt="2023-03-20T11:24:19.362" v="134"/>
          <ac:spMkLst>
            <pc:docMk/>
            <pc:sldMk cId="1842499156" sldId="267"/>
            <ac:spMk id="2" creationId="{54B9084F-785A-7A41-9F0F-D10790B9E14B}"/>
          </ac:spMkLst>
        </pc:spChg>
        <pc:spChg chg="mod">
          <ac:chgData name="JOSE LUIS ABELLAN MIGUEL" userId="S::jlabellan@um.es::1d5c9109-9377-4f83-821f-9ee8b429a706" providerId="AD" clId="Web-{ECD3110E-63A7-65DF-2B39-9589760DB0A3}" dt="2023-03-20T11:24:49.223" v="141" actId="1076"/>
          <ac:spMkLst>
            <pc:docMk/>
            <pc:sldMk cId="1842499156" sldId="267"/>
            <ac:spMk id="3" creationId="{DA9CB526-DD28-894F-805B-BB6EC93766C0}"/>
          </ac:spMkLst>
        </pc:spChg>
        <pc:spChg chg="add del mod">
          <ac:chgData name="JOSE LUIS ABELLAN MIGUEL" userId="S::jlabellan@um.es::1d5c9109-9377-4f83-821f-9ee8b429a706" providerId="AD" clId="Web-{ECD3110E-63A7-65DF-2B39-9589760DB0A3}" dt="2023-03-20T11:24:35.957" v="140"/>
          <ac:spMkLst>
            <pc:docMk/>
            <pc:sldMk cId="1842499156" sldId="267"/>
            <ac:spMk id="12" creationId="{E98D0BAB-9D3F-60C6-8BF5-BCC3520A36E0}"/>
          </ac:spMkLst>
        </pc:spChg>
        <pc:picChg chg="mod">
          <ac:chgData name="JOSE LUIS ABELLAN MIGUEL" userId="S::jlabellan@um.es::1d5c9109-9377-4f83-821f-9ee8b429a706" providerId="AD" clId="Web-{ECD3110E-63A7-65DF-2B39-9589760DB0A3}" dt="2023-03-20T11:24:32.988" v="138" actId="1076"/>
          <ac:picMkLst>
            <pc:docMk/>
            <pc:sldMk cId="1842499156" sldId="267"/>
            <ac:picMk id="6" creationId="{8F113ECB-2486-7B1B-3300-1AEF7B4C01FA}"/>
          </ac:picMkLst>
        </pc:picChg>
        <pc:picChg chg="mod">
          <ac:chgData name="JOSE LUIS ABELLAN MIGUEL" userId="S::jlabellan@um.es::1d5c9109-9377-4f83-821f-9ee8b429a706" providerId="AD" clId="Web-{ECD3110E-63A7-65DF-2B39-9589760DB0A3}" dt="2023-03-20T11:24:33.004" v="139" actId="1076"/>
          <ac:picMkLst>
            <pc:docMk/>
            <pc:sldMk cId="1842499156" sldId="267"/>
            <ac:picMk id="7" creationId="{AD4EF029-ADF9-1B86-8F5F-455BB8255FD7}"/>
          </ac:picMkLst>
        </pc:picChg>
        <pc:picChg chg="mod">
          <ac:chgData name="JOSE LUIS ABELLAN MIGUEL" userId="S::jlabellan@um.es::1d5c9109-9377-4f83-821f-9ee8b429a706" providerId="AD" clId="Web-{ECD3110E-63A7-65DF-2B39-9589760DB0A3}" dt="2023-03-20T11:24:20.737" v="135" actId="1076"/>
          <ac:picMkLst>
            <pc:docMk/>
            <pc:sldMk cId="1842499156" sldId="267"/>
            <ac:picMk id="9" creationId="{00000000-0000-0000-0000-000000000000}"/>
          </ac:picMkLst>
        </pc:picChg>
      </pc:sldChg>
      <pc:sldMasterChg chg="add addSldLayout">
        <pc:chgData name="JOSE LUIS ABELLAN MIGUEL" userId="S::jlabellan@um.es::1d5c9109-9377-4f83-821f-9ee8b429a706" providerId="AD" clId="Web-{ECD3110E-63A7-65DF-2B39-9589760DB0A3}" dt="2023-03-20T11:06:06.655" v="6"/>
        <pc:sldMasterMkLst>
          <pc:docMk/>
          <pc:sldMasterMk cId="3564982979" sldId="2147483648"/>
        </pc:sldMasterMkLst>
        <pc:sldLayoutChg chg="add">
          <pc:chgData name="JOSE LUIS ABELLAN MIGUEL" userId="S::jlabellan@um.es::1d5c9109-9377-4f83-821f-9ee8b429a706" providerId="AD" clId="Web-{ECD3110E-63A7-65DF-2B39-9589760DB0A3}" dt="2023-03-20T11:06:06.655" v="6"/>
          <pc:sldLayoutMkLst>
            <pc:docMk/>
            <pc:sldMasterMk cId="3564982979" sldId="2147483648"/>
            <pc:sldLayoutMk cId="3656609725" sldId="2147483649"/>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3870319926" sldId="2147483650"/>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2253708239" sldId="2147483651"/>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3394392858" sldId="2147483652"/>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2780456922" sldId="2147483653"/>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2316408496" sldId="2147483654"/>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91127106" sldId="2147483655"/>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1407037425" sldId="2147483656"/>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3491813379" sldId="2147483657"/>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390402966" sldId="2147483658"/>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4002890598" sldId="2147483659"/>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1110248476" sldId="2147483681"/>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1174075451" sldId="2147483682"/>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1787075612" sldId="2147483683"/>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3235219282" sldId="2147483684"/>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3224178130" sldId="2147483685"/>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692123359" sldId="2147483686"/>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267062866" sldId="2147483687"/>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249752562" sldId="2147483688"/>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1565981287" sldId="2147483689"/>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1623801495" sldId="2147483690"/>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1802653630" sldId="2147483691"/>
          </pc:sldLayoutMkLst>
        </pc:sldLayoutChg>
        <pc:sldLayoutChg chg="add">
          <pc:chgData name="JOSE LUIS ABELLAN MIGUEL" userId="S::jlabellan@um.es::1d5c9109-9377-4f83-821f-9ee8b429a706" providerId="AD" clId="Web-{ECD3110E-63A7-65DF-2B39-9589760DB0A3}" dt="2023-03-20T11:06:06.655" v="6"/>
          <pc:sldLayoutMkLst>
            <pc:docMk/>
            <pc:sldMasterMk cId="3564982979" sldId="2147483648"/>
            <pc:sldLayoutMk cId="597965933" sldId="2147483692"/>
          </pc:sldLayoutMkLst>
        </pc:sldLayoutChg>
      </pc:sldMasterChg>
      <pc:sldMasterChg chg="modSldLayout">
        <pc:chgData name="JOSE LUIS ABELLAN MIGUEL" userId="S::jlabellan@um.es::1d5c9109-9377-4f83-821f-9ee8b429a706" providerId="AD" clId="Web-{ECD3110E-63A7-65DF-2B39-9589760DB0A3}" dt="2023-03-20T11:06:06.655" v="6"/>
        <pc:sldMasterMkLst>
          <pc:docMk/>
          <pc:sldMasterMk cId="1742413519" sldId="2147483660"/>
        </pc:sldMasterMkLst>
        <pc:sldLayoutChg chg="replId">
          <pc:chgData name="JOSE LUIS ABELLAN MIGUEL" userId="S::jlabellan@um.es::1d5c9109-9377-4f83-821f-9ee8b429a706" providerId="AD" clId="Web-{ECD3110E-63A7-65DF-2B39-9589760DB0A3}" dt="2023-03-20T11:06:06.655" v="6"/>
          <pc:sldLayoutMkLst>
            <pc:docMk/>
            <pc:sldMasterMk cId="1742413519" sldId="2147483660"/>
            <pc:sldLayoutMk cId="4254658298" sldId="2147483707"/>
          </pc:sldLayoutMkLst>
        </pc:sldLayoutChg>
      </pc:sldMasterChg>
      <pc:sldMasterChg chg="replId modSldLayout">
        <pc:chgData name="JOSE LUIS ABELLAN MIGUEL" userId="S::jlabellan@um.es::1d5c9109-9377-4f83-821f-9ee8b429a706" providerId="AD" clId="Web-{ECD3110E-63A7-65DF-2B39-9589760DB0A3}" dt="2023-03-20T11:06:06.655" v="6"/>
        <pc:sldMasterMkLst>
          <pc:docMk/>
          <pc:sldMasterMk cId="4100885361" sldId="2147483709"/>
        </pc:sldMasterMkLst>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3752368757" sldId="2147483703"/>
          </pc:sldLayoutMkLst>
        </pc:sldLayoutChg>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1045874537" sldId="2147483704"/>
          </pc:sldLayoutMkLst>
        </pc:sldLayoutChg>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892457681" sldId="2147483705"/>
          </pc:sldLayoutMkLst>
        </pc:sldLayoutChg>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2021567528" sldId="2147483706"/>
          </pc:sldLayoutMkLst>
        </pc:sldLayoutChg>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2843717547" sldId="2147483708"/>
          </pc:sldLayoutMkLst>
        </pc:sldLayoutChg>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3578657160" sldId="2147483710"/>
          </pc:sldLayoutMkLst>
        </pc:sldLayoutChg>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4273752207" sldId="2147483711"/>
          </pc:sldLayoutMkLst>
        </pc:sldLayoutChg>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3383994413" sldId="2147483712"/>
          </pc:sldLayoutMkLst>
        </pc:sldLayoutChg>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1468849919" sldId="2147483713"/>
          </pc:sldLayoutMkLst>
        </pc:sldLayoutChg>
        <pc:sldLayoutChg chg="replId">
          <pc:chgData name="JOSE LUIS ABELLAN MIGUEL" userId="S::jlabellan@um.es::1d5c9109-9377-4f83-821f-9ee8b429a706" providerId="AD" clId="Web-{ECD3110E-63A7-65DF-2B39-9589760DB0A3}" dt="2023-03-20T11:06:06.655" v="6"/>
          <pc:sldLayoutMkLst>
            <pc:docMk/>
            <pc:sldMasterMk cId="4100885361" sldId="2147483709"/>
            <pc:sldLayoutMk cId="1543559235" sldId="2147483714"/>
          </pc:sldLayoutMkLst>
        </pc:sldLayoutChg>
      </pc:sldMasterChg>
    </pc:docChg>
  </pc:docChgLst>
  <pc:docChgLst>
    <pc:chgData name="JOSE LUIS ABELLAN MIGUEL" userId="S::jlabellan@um.es::1d5c9109-9377-4f83-821f-9ee8b429a706" providerId="AD" clId="Web-{01574299-EE32-A503-BD04-DD4CA544F1E2}"/>
    <pc:docChg chg="mod">
      <pc:chgData name="JOSE LUIS ABELLAN MIGUEL" userId="S::jlabellan@um.es::1d5c9109-9377-4f83-821f-9ee8b429a706" providerId="AD" clId="Web-{01574299-EE32-A503-BD04-DD4CA544F1E2}" dt="2023-03-20T11:37:48.269" v="2"/>
      <pc:docMkLst>
        <pc:docMk/>
      </pc:docMkLst>
      <pc:sldChg chg="addCm">
        <pc:chgData name="JOSE LUIS ABELLAN MIGUEL" userId="S::jlabellan@um.es::1d5c9109-9377-4f83-821f-9ee8b429a706" providerId="AD" clId="Web-{01574299-EE32-A503-BD04-DD4CA544F1E2}" dt="2023-03-20T11:37:48.269" v="2"/>
        <pc:sldMkLst>
          <pc:docMk/>
          <pc:sldMk cId="3999694894" sldId="265"/>
        </pc:sldMkLst>
        <pc:extLst>
          <p:ext xmlns:p="http://schemas.openxmlformats.org/presentationml/2006/main" uri="{D6D511B9-2390-475A-947B-AFAB55BFBCF1}">
            <pc226:cmChg xmlns:pc226="http://schemas.microsoft.com/office/powerpoint/2022/06/main/command" chg="add">
              <pc226:chgData name="JOSE LUIS ABELLAN MIGUEL" userId="S::jlabellan@um.es::1d5c9109-9377-4f83-821f-9ee8b429a706" providerId="AD" clId="Web-{01574299-EE32-A503-BD04-DD4CA544F1E2}" dt="2023-03-20T11:37:48.269" v="2"/>
              <pc2:cmMkLst xmlns:pc2="http://schemas.microsoft.com/office/powerpoint/2019/9/main/command">
                <pc:docMk/>
                <pc:sldMk cId="3999694894" sldId="265"/>
                <pc2:cmMk id="{E1A15F0D-2C7D-45F0-B836-5443476A6707}"/>
              </pc2:cmMkLst>
            </pc226:cmChg>
          </p:ext>
        </pc:extLst>
      </pc:sldChg>
      <pc:sldChg chg="addCm">
        <pc:chgData name="JOSE LUIS ABELLAN MIGUEL" userId="S::jlabellan@um.es::1d5c9109-9377-4f83-821f-9ee8b429a706" providerId="AD" clId="Web-{01574299-EE32-A503-BD04-DD4CA544F1E2}" dt="2023-03-20T11:37:15.643" v="1"/>
        <pc:sldMkLst>
          <pc:docMk/>
          <pc:sldMk cId="1842499156" sldId="267"/>
        </pc:sldMkLst>
        <pc:extLst>
          <p:ext xmlns:p="http://schemas.openxmlformats.org/presentationml/2006/main" uri="{D6D511B9-2390-475A-947B-AFAB55BFBCF1}">
            <pc226:cmChg xmlns:pc226="http://schemas.microsoft.com/office/powerpoint/2022/06/main/command" chg="add">
              <pc226:chgData name="JOSE LUIS ABELLAN MIGUEL" userId="S::jlabellan@um.es::1d5c9109-9377-4f83-821f-9ee8b429a706" providerId="AD" clId="Web-{01574299-EE32-A503-BD04-DD4CA544F1E2}" dt="2023-03-20T11:37:15.643" v="1"/>
              <pc2:cmMkLst xmlns:pc2="http://schemas.microsoft.com/office/powerpoint/2019/9/main/command">
                <pc:docMk/>
                <pc:sldMk cId="1842499156" sldId="267"/>
                <pc2:cmMk id="{FC3B4CA7-F4A3-4D58-92EC-ABFFE25E5159}"/>
              </pc2:cmMkLst>
            </pc226:cmChg>
          </p:ext>
        </pc:extLst>
      </pc:sldChg>
    </pc:docChg>
  </pc:docChgLst>
  <pc:docChgLst>
    <pc:chgData name="JOSE LUIS ABELLAN MIGUEL" userId="S::jlabellan@um.es::1d5c9109-9377-4f83-821f-9ee8b429a706" providerId="AD" clId="Web-{1DB6FC03-409B-03DC-45CF-9AF89DD4B280}"/>
    <pc:docChg chg="modSld">
      <pc:chgData name="JOSE LUIS ABELLAN MIGUEL" userId="S::jlabellan@um.es::1d5c9109-9377-4f83-821f-9ee8b429a706" providerId="AD" clId="Web-{1DB6FC03-409B-03DC-45CF-9AF89DD4B280}" dt="2023-03-20T11:50:24.899" v="3"/>
      <pc:docMkLst>
        <pc:docMk/>
      </pc:docMkLst>
      <pc:sldChg chg="modSp">
        <pc:chgData name="JOSE LUIS ABELLAN MIGUEL" userId="S::jlabellan@um.es::1d5c9109-9377-4f83-821f-9ee8b429a706" providerId="AD" clId="Web-{1DB6FC03-409B-03DC-45CF-9AF89DD4B280}" dt="2023-03-20T11:50:24.899" v="3"/>
        <pc:sldMkLst>
          <pc:docMk/>
          <pc:sldMk cId="3904533448" sldId="266"/>
        </pc:sldMkLst>
        <pc:graphicFrameChg chg="mod modGraphic">
          <ac:chgData name="JOSE LUIS ABELLAN MIGUEL" userId="S::jlabellan@um.es::1d5c9109-9377-4f83-821f-9ee8b429a706" providerId="AD" clId="Web-{1DB6FC03-409B-03DC-45CF-9AF89DD4B280}" dt="2023-03-20T11:50:24.899" v="3"/>
          <ac:graphicFrameMkLst>
            <pc:docMk/>
            <pc:sldMk cId="3904533448" sldId="266"/>
            <ac:graphicFrameMk id="9" creationId="{2B50D024-F819-D843-93B2-D6D21F1B59D3}"/>
          </ac:graphicFrameMkLst>
        </pc:graphicFrameChg>
      </pc:sldChg>
    </pc:docChg>
  </pc:docChgLst>
  <pc:docChgLst>
    <pc:chgData name="FRANCISCO MUÑOZ MARTINEZ" userId="S::francisco.munoz2@um.es::c2bc25e4-5c9b-48f5-832c-1b0230343338" providerId="AD" clId="Web-{AEFBDF44-7846-0662-B1B4-3325045987F7}"/>
    <pc:docChg chg="modSld">
      <pc:chgData name="FRANCISCO MUÑOZ MARTINEZ" userId="S::francisco.munoz2@um.es::c2bc25e4-5c9b-48f5-832c-1b0230343338" providerId="AD" clId="Web-{AEFBDF44-7846-0662-B1B4-3325045987F7}" dt="2023-03-23T18:40:09.049" v="55" actId="20577"/>
      <pc:docMkLst>
        <pc:docMk/>
      </pc:docMkLst>
      <pc:sldChg chg="modSp modCm">
        <pc:chgData name="FRANCISCO MUÑOZ MARTINEZ" userId="S::francisco.munoz2@um.es::c2bc25e4-5c9b-48f5-832c-1b0230343338" providerId="AD" clId="Web-{AEFBDF44-7846-0662-B1B4-3325045987F7}" dt="2023-03-23T18:40:09.049" v="55" actId="20577"/>
        <pc:sldMkLst>
          <pc:docMk/>
          <pc:sldMk cId="1842499156" sldId="267"/>
        </pc:sldMkLst>
        <pc:spChg chg="mod">
          <ac:chgData name="FRANCISCO MUÑOZ MARTINEZ" userId="S::francisco.munoz2@um.es::c2bc25e4-5c9b-48f5-832c-1b0230343338" providerId="AD" clId="Web-{AEFBDF44-7846-0662-B1B4-3325045987F7}" dt="2023-03-23T18:40:09.049" v="55" actId="20577"/>
          <ac:spMkLst>
            <pc:docMk/>
            <pc:sldMk cId="1842499156" sldId="267"/>
            <ac:spMk id="3" creationId="{DA9CB526-DD28-894F-805B-BB6EC93766C0}"/>
          </ac:spMkLst>
        </pc:spChg>
        <pc:extLst>
          <p:ext xmlns:p="http://schemas.openxmlformats.org/presentationml/2006/main" uri="{D6D511B9-2390-475A-947B-AFAB55BFBCF1}">
            <pc226:cmChg xmlns:pc226="http://schemas.microsoft.com/office/powerpoint/2022/06/main/command" chg="mod">
              <pc226:chgData name="FRANCISCO MUÑOZ MARTINEZ" userId="S::francisco.munoz2@um.es::c2bc25e4-5c9b-48f5-832c-1b0230343338" providerId="AD" clId="Web-{AEFBDF44-7846-0662-B1B4-3325045987F7}" dt="2023-03-23T18:40:05.549" v="53" actId="20577"/>
              <pc2:cmMkLst xmlns:pc2="http://schemas.microsoft.com/office/powerpoint/2019/9/main/command">
                <pc:docMk/>
                <pc:sldMk cId="1842499156" sldId="267"/>
                <pc2:cmMk id="{FC3B4CA7-F4A3-4D58-92EC-ABFFE25E5159}"/>
              </pc2:cmMkLst>
            </pc226:cmChg>
          </p:ext>
        </pc:extLst>
      </pc:sldChg>
    </pc:docChg>
  </pc:docChgLst>
  <pc:docChgLst>
    <pc:chgData name="JOSE LUIS ABELLAN MIGUEL" userId="S::jlabellan@um.es::1d5c9109-9377-4f83-821f-9ee8b429a706" providerId="AD" clId="Web-{30107831-637A-2A4E-8890-9FDFE1D02AD5}"/>
    <pc:docChg chg="modSld">
      <pc:chgData name="JOSE LUIS ABELLAN MIGUEL" userId="S::jlabellan@um.es::1d5c9109-9377-4f83-821f-9ee8b429a706" providerId="AD" clId="Web-{30107831-637A-2A4E-8890-9FDFE1D02AD5}" dt="2023-03-20T15:43:02.496" v="7" actId="1076"/>
      <pc:docMkLst>
        <pc:docMk/>
      </pc:docMkLst>
      <pc:sldChg chg="addSp delSp modSp">
        <pc:chgData name="JOSE LUIS ABELLAN MIGUEL" userId="S::jlabellan@um.es::1d5c9109-9377-4f83-821f-9ee8b429a706" providerId="AD" clId="Web-{30107831-637A-2A4E-8890-9FDFE1D02AD5}" dt="2023-03-20T15:43:02.496" v="7" actId="1076"/>
        <pc:sldMkLst>
          <pc:docMk/>
          <pc:sldMk cId="3999694894" sldId="265"/>
        </pc:sldMkLst>
        <pc:spChg chg="topLvl">
          <ac:chgData name="JOSE LUIS ABELLAN MIGUEL" userId="S::jlabellan@um.es::1d5c9109-9377-4f83-821f-9ee8b429a706" providerId="AD" clId="Web-{30107831-637A-2A4E-8890-9FDFE1D02AD5}" dt="2023-03-20T15:42:51.152" v="2"/>
          <ac:spMkLst>
            <pc:docMk/>
            <pc:sldMk cId="3999694894" sldId="265"/>
            <ac:spMk id="15" creationId="{DAA3C01D-E41C-4731-9E2A-62934314FD4F}"/>
          </ac:spMkLst>
        </pc:spChg>
        <pc:grpChg chg="del">
          <ac:chgData name="JOSE LUIS ABELLAN MIGUEL" userId="S::jlabellan@um.es::1d5c9109-9377-4f83-821f-9ee8b429a706" providerId="AD" clId="Web-{30107831-637A-2A4E-8890-9FDFE1D02AD5}" dt="2023-03-20T15:42:51.152" v="2"/>
          <ac:grpSpMkLst>
            <pc:docMk/>
            <pc:sldMk cId="3999694894" sldId="265"/>
            <ac:grpSpMk id="6" creationId="{AAF720EB-4410-9086-5B83-E318D2FAFB3C}"/>
          </ac:grpSpMkLst>
        </pc:grpChg>
        <pc:picChg chg="add mod">
          <ac:chgData name="JOSE LUIS ABELLAN MIGUEL" userId="S::jlabellan@um.es::1d5c9109-9377-4f83-821f-9ee8b429a706" providerId="AD" clId="Web-{30107831-637A-2A4E-8890-9FDFE1D02AD5}" dt="2023-03-20T15:43:02.496" v="7" actId="1076"/>
          <ac:picMkLst>
            <pc:docMk/>
            <pc:sldMk cId="3999694894" sldId="265"/>
            <ac:picMk id="4" creationId="{61982BB4-DED6-F62B-A615-C6DAA17DE1FF}"/>
          </ac:picMkLst>
        </pc:picChg>
        <pc:picChg chg="del topLvl">
          <ac:chgData name="JOSE LUIS ABELLAN MIGUEL" userId="S::jlabellan@um.es::1d5c9109-9377-4f83-821f-9ee8b429a706" providerId="AD" clId="Web-{30107831-637A-2A4E-8890-9FDFE1D02AD5}" dt="2023-03-20T15:42:51.152" v="2"/>
          <ac:picMkLst>
            <pc:docMk/>
            <pc:sldMk cId="3999694894" sldId="265"/>
            <ac:picMk id="12" creationId="{A6F6F747-6445-4ED0-B65E-00A1098FAC60}"/>
          </ac:picMkLst>
        </pc:picChg>
      </pc:sldChg>
    </pc:docChg>
  </pc:docChgLst>
  <pc:docChgLst>
    <pc:chgData name="JOSE LUIS ABELLAN MIGUEL" userId="S::jlabellan@um.es::1d5c9109-9377-4f83-821f-9ee8b429a706" providerId="AD" clId="Web-{A55763BE-49EA-08C6-5F01-25DF68117707}"/>
    <pc:docChg chg="modSld">
      <pc:chgData name="JOSE LUIS ABELLAN MIGUEL" userId="S::jlabellan@um.es::1d5c9109-9377-4f83-821f-9ee8b429a706" providerId="AD" clId="Web-{A55763BE-49EA-08C6-5F01-25DF68117707}" dt="2023-03-21T10:40:17.080" v="17"/>
      <pc:docMkLst>
        <pc:docMk/>
      </pc:docMkLst>
      <pc:sldChg chg="modSp modCm">
        <pc:chgData name="JOSE LUIS ABELLAN MIGUEL" userId="S::jlabellan@um.es::1d5c9109-9377-4f83-821f-9ee8b429a706" providerId="AD" clId="Web-{A55763BE-49EA-08C6-5F01-25DF68117707}" dt="2023-03-21T10:40:17.080" v="17"/>
        <pc:sldMkLst>
          <pc:docMk/>
          <pc:sldMk cId="3999694894" sldId="265"/>
        </pc:sldMkLst>
        <pc:spChg chg="mod">
          <ac:chgData name="JOSE LUIS ABELLAN MIGUEL" userId="S::jlabellan@um.es::1d5c9109-9377-4f83-821f-9ee8b429a706" providerId="AD" clId="Web-{A55763BE-49EA-08C6-5F01-25DF68117707}" dt="2023-03-21T10:40:06.751" v="16" actId="20577"/>
          <ac:spMkLst>
            <pc:docMk/>
            <pc:sldMk cId="3999694894" sldId="265"/>
            <ac:spMk id="19" creationId="{7D873ED7-9126-4AB1-BC75-688129431C63}"/>
          </ac:spMkLst>
        </pc:spChg>
        <pc:extLst>
          <p:ext xmlns:p="http://schemas.openxmlformats.org/presentationml/2006/main" uri="{D6D511B9-2390-475A-947B-AFAB55BFBCF1}">
            <pc226:cmChg xmlns:pc226="http://schemas.microsoft.com/office/powerpoint/2022/06/main/command" chg="mod">
              <pc226:chgData name="JOSE LUIS ABELLAN MIGUEL" userId="S::jlabellan@um.es::1d5c9109-9377-4f83-821f-9ee8b429a706" providerId="AD" clId="Web-{A55763BE-49EA-08C6-5F01-25DF68117707}" dt="2023-03-21T10:40:17.080" v="17"/>
              <pc2:cmMkLst xmlns:pc2="http://schemas.microsoft.com/office/powerpoint/2019/9/main/command">
                <pc:docMk/>
                <pc:sldMk cId="3999694894" sldId="265"/>
                <pc2:cmMk id="{E1A15F0D-2C7D-45F0-B836-5443476A6707}"/>
              </pc2:cmMkLst>
            </pc226:cmChg>
          </p:ext>
        </pc:extLst>
      </pc:sldChg>
    </pc:docChg>
  </pc:docChgLst>
  <pc:docChgLst>
    <pc:chgData name="FRANCISCO MUÑOZ MARTINEZ" userId="S::francisco.munoz2@um.es::c2bc25e4-5c9b-48f5-832c-1b0230343338" providerId="AD" clId="Web-{A15AB117-1D3F-4B9F-8F3F-19F021E03D91}"/>
    <pc:docChg chg="modSld">
      <pc:chgData name="FRANCISCO MUÑOZ MARTINEZ" userId="S::francisco.munoz2@um.es::c2bc25e4-5c9b-48f5-832c-1b0230343338" providerId="AD" clId="Web-{A15AB117-1D3F-4B9F-8F3F-19F021E03D91}" dt="2023-03-23T19:12:02.240" v="1" actId="1076"/>
      <pc:docMkLst>
        <pc:docMk/>
      </pc:docMkLst>
      <pc:sldChg chg="modSp">
        <pc:chgData name="FRANCISCO MUÑOZ MARTINEZ" userId="S::francisco.munoz2@um.es::c2bc25e4-5c9b-48f5-832c-1b0230343338" providerId="AD" clId="Web-{A15AB117-1D3F-4B9F-8F3F-19F021E03D91}" dt="2023-03-23T19:12:02.240" v="1" actId="1076"/>
        <pc:sldMkLst>
          <pc:docMk/>
          <pc:sldMk cId="1842499156" sldId="267"/>
        </pc:sldMkLst>
        <pc:spChg chg="mod">
          <ac:chgData name="FRANCISCO MUÑOZ MARTINEZ" userId="S::francisco.munoz2@um.es::c2bc25e4-5c9b-48f5-832c-1b0230343338" providerId="AD" clId="Web-{A15AB117-1D3F-4B9F-8F3F-19F021E03D91}" dt="2023-03-23T19:12:02.240" v="1" actId="1076"/>
          <ac:spMkLst>
            <pc:docMk/>
            <pc:sldMk cId="1842499156" sldId="267"/>
            <ac:spMk id="3" creationId="{DA9CB526-DD28-894F-805B-BB6EC93766C0}"/>
          </ac:spMkLst>
        </pc:spChg>
      </pc:sldChg>
    </pc:docChg>
  </pc:docChgLst>
</pc:chgInfo>
</file>

<file path=ppt/comments/modernComment_109_EE66802E.xml><?xml version="1.0" encoding="utf-8"?>
<p188:cmLst xmlns:a="http://schemas.openxmlformats.org/drawingml/2006/main" xmlns:r="http://schemas.openxmlformats.org/officeDocument/2006/relationships" xmlns:p188="http://schemas.microsoft.com/office/powerpoint/2018/8/main">
  <p188:cm id="{E1A15F0D-2C7D-45F0-B836-5443476A6707}" authorId="{C16345B8-4D84-891E-48D1-0EDA47BC0093}" status="resolved" created="2023-03-20T11:37:48.269" complete="100000">
    <ac:txMkLst xmlns:ac="http://schemas.microsoft.com/office/drawing/2013/main/command">
      <pc:docMk xmlns:pc="http://schemas.microsoft.com/office/powerpoint/2013/main/command"/>
      <pc:sldMk xmlns:pc="http://schemas.microsoft.com/office/powerpoint/2013/main/command" cId="3999694894" sldId="265"/>
      <ac:spMk id="19" creationId="{7D873ED7-9126-4AB1-BC75-688129431C63}"/>
      <ac:txMk cp="25" len="64">
        <ac:context len="91" hash="1295819885"/>
      </ac:txMk>
    </ac:txMkLst>
    <p188:pos x="2493818" y="930233"/>
    <p188:txBody>
      <a:bodyPr/>
      <a:lstStyle/>
      <a:p>
        <a:r>
          <a:rPr lang="es-ES"/>
          <a:t>[@FRANCISCO MUÑOZ MARTINEZ] Por favor, revisa esto</a:t>
        </a:r>
      </a:p>
    </p188:txBody>
  </p188:cm>
</p188:cmLst>
</file>

<file path=ppt/comments/modernComment_10B_6DD24E54.xml><?xml version="1.0" encoding="utf-8"?>
<p188:cmLst xmlns:a="http://schemas.openxmlformats.org/drawingml/2006/main" xmlns:r="http://schemas.openxmlformats.org/officeDocument/2006/relationships" xmlns:p188="http://schemas.microsoft.com/office/powerpoint/2018/8/main">
  <p188:cm id="{FC3B4CA7-F4A3-4D58-92EC-ABFFE25E5159}" authorId="{C16345B8-4D84-891E-48D1-0EDA47BC0093}" status="resolved" created="2023-03-20T11:37:15.643" complete="100000">
    <ac:txMkLst xmlns:ac="http://schemas.microsoft.com/office/drawing/2013/main/command">
      <pc:docMk xmlns:pc="http://schemas.microsoft.com/office/powerpoint/2013/main/command"/>
      <pc:sldMk xmlns:pc="http://schemas.microsoft.com/office/powerpoint/2013/main/command" cId="1842499156" sldId="267"/>
      <ac:spMk id="3" creationId="{DA9CB526-DD28-894F-805B-BB6EC93766C0}"/>
      <ac:txMk cp="0" len="190">
        <ac:context len="264" hash="4020938064"/>
      </ac:txMk>
    </ac:txMkLst>
    <p188:pos x="8540337" y="989610"/>
    <p188:txBody>
      <a:bodyPr/>
      <a:lstStyle/>
      <a:p>
        <a:r>
          <a:rPr lang="es-ES"/>
          <a:t>[@FRANCISCO MUÑOZ MARTINEZ] Al igual que el año pasado, sería bueno poner algo como esto para que la gente se vaya preparando, ¿sería necesario? Si es que sí, habría que revisar esto para adaptarlo al nuevo docker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12D3A-0006-5E4B-A073-BA95399CFC95}" type="datetimeFigureOut">
              <a:rPr lang="en-US" smtClean="0"/>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6B0A8-4B56-FC4F-A3C7-3550C3C70B23}" type="slidenum">
              <a:rPr lang="en-US" smtClean="0"/>
              <a:t>‹Nº›</a:t>
            </a:fld>
            <a:endParaRPr lang="en-US"/>
          </a:p>
        </p:txBody>
      </p:sp>
    </p:spTree>
    <p:extLst>
      <p:ext uri="{BB962C8B-B14F-4D97-AF65-F5344CB8AC3E}">
        <p14:creationId xmlns:p14="http://schemas.microsoft.com/office/powerpoint/2010/main" val="304533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FA11D7-51BA-1440-85E7-98730F409917}" type="slidenum">
              <a:rPr lang="en-US" smtClean="0"/>
              <a:t>1</a:t>
            </a:fld>
            <a:endParaRPr lang="en-US"/>
          </a:p>
        </p:txBody>
      </p:sp>
    </p:spTree>
    <p:extLst>
      <p:ext uri="{BB962C8B-B14F-4D97-AF65-F5344CB8AC3E}">
        <p14:creationId xmlns:p14="http://schemas.microsoft.com/office/powerpoint/2010/main" val="3386358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FA11D7-51BA-1440-85E7-98730F409917}" type="slidenum">
              <a:rPr lang="en-US" smtClean="0"/>
              <a:t>5</a:t>
            </a:fld>
            <a:endParaRPr lang="en-US"/>
          </a:p>
        </p:txBody>
      </p:sp>
    </p:spTree>
    <p:extLst>
      <p:ext uri="{BB962C8B-B14F-4D97-AF65-F5344CB8AC3E}">
        <p14:creationId xmlns:p14="http://schemas.microsoft.com/office/powerpoint/2010/main" val="14618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10DC-06BB-4E3C-A7FF-3C60CA25C78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8EFDE476-53A1-42C8-AD86-92EBFE682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14"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p>
            <a:fld id="{28ED1354-2084-1E49-9502-3AFFBB886C45}" type="datetime1">
              <a:rPr lang="en-US" smtClean="0"/>
              <a:t>3/26/2023</a:t>
            </a:fld>
            <a:endParaRPr lang="en-US"/>
          </a:p>
        </p:txBody>
      </p:sp>
      <p:sp>
        <p:nvSpPr>
          <p:cNvPr id="15"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p>
            <a:r>
              <a:rPr lang="en-US"/>
              <a:t>ASPLOS 2022, Tutorial: STONNE:A Simulation Tool for Neural Network Engines</a:t>
            </a:r>
          </a:p>
        </p:txBody>
      </p:sp>
    </p:spTree>
    <p:extLst>
      <p:ext uri="{BB962C8B-B14F-4D97-AF65-F5344CB8AC3E}">
        <p14:creationId xmlns:p14="http://schemas.microsoft.com/office/powerpoint/2010/main" val="357865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5BFF420D-BFA3-DD4B-B5E2-CF3061C08DCF}"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12192000" cy="3654609"/>
          </a:xfrm>
        </p:spPr>
        <p:txBody>
          <a:bodyPr/>
          <a:lstStyle/>
          <a:p>
            <a:r>
              <a:rPr lang="en-US"/>
              <a:t>Click icon to add picture</a:t>
            </a:r>
            <a:endParaRPr lang="id-ID"/>
          </a:p>
        </p:txBody>
      </p:sp>
    </p:spTree>
    <p:extLst>
      <p:ext uri="{BB962C8B-B14F-4D97-AF65-F5344CB8AC3E}">
        <p14:creationId xmlns:p14="http://schemas.microsoft.com/office/powerpoint/2010/main" val="1543559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664316" y="66817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E4170863-9F46-714A-B7E7-602648851E14}"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6809096" y="2118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9" name="Picture Placeholder 7">
            <a:extLst>
              <a:ext uri="{FF2B5EF4-FFF2-40B4-BE49-F238E27FC236}">
                <a16:creationId xmlns:a16="http://schemas.microsoft.com/office/drawing/2014/main" id="{E1869FE4-B348-44DE-B2B1-66DD0D1BFFDF}"/>
              </a:ext>
            </a:extLst>
          </p:cNvPr>
          <p:cNvSpPr>
            <a:spLocks noGrp="1"/>
          </p:cNvSpPr>
          <p:nvPr>
            <p:ph type="pic" sz="quarter" idx="14"/>
          </p:nvPr>
        </p:nvSpPr>
        <p:spPr>
          <a:xfrm>
            <a:off x="0" y="433182"/>
            <a:ext cx="3032567" cy="2095018"/>
          </a:xfrm>
        </p:spPr>
        <p:txBody>
          <a:bodyPr/>
          <a:lstStyle/>
          <a:p>
            <a:r>
              <a:rPr lang="en-US"/>
              <a:t>Click icon to add picture</a:t>
            </a:r>
            <a:endParaRPr lang="id-ID"/>
          </a:p>
        </p:txBody>
      </p:sp>
      <p:sp>
        <p:nvSpPr>
          <p:cNvPr id="12" name="Picture Placeholder 7">
            <a:extLst>
              <a:ext uri="{FF2B5EF4-FFF2-40B4-BE49-F238E27FC236}">
                <a16:creationId xmlns:a16="http://schemas.microsoft.com/office/drawing/2014/main" id="{CDD46511-05BB-4B94-8E37-5A04B80C98D6}"/>
              </a:ext>
            </a:extLst>
          </p:cNvPr>
          <p:cNvSpPr>
            <a:spLocks noGrp="1"/>
          </p:cNvSpPr>
          <p:nvPr>
            <p:ph type="pic" sz="quarter" idx="16"/>
          </p:nvPr>
        </p:nvSpPr>
        <p:spPr>
          <a:xfrm>
            <a:off x="3032567" y="2545176"/>
            <a:ext cx="3032567" cy="2095018"/>
          </a:xfrm>
        </p:spPr>
        <p:txBody>
          <a:bodyPr/>
          <a:lstStyle/>
          <a:p>
            <a:r>
              <a:rPr lang="en-US"/>
              <a:t>Click icon to add picture</a:t>
            </a:r>
            <a:endParaRPr lang="id-ID"/>
          </a:p>
        </p:txBody>
      </p:sp>
      <p:sp>
        <p:nvSpPr>
          <p:cNvPr id="13" name="Picture Placeholder 7">
            <a:extLst>
              <a:ext uri="{FF2B5EF4-FFF2-40B4-BE49-F238E27FC236}">
                <a16:creationId xmlns:a16="http://schemas.microsoft.com/office/drawing/2014/main" id="{7C21DF82-40AC-4A6D-9802-534FA32060BB}"/>
              </a:ext>
            </a:extLst>
          </p:cNvPr>
          <p:cNvSpPr>
            <a:spLocks noGrp="1"/>
          </p:cNvSpPr>
          <p:nvPr>
            <p:ph type="pic" sz="quarter" idx="17"/>
          </p:nvPr>
        </p:nvSpPr>
        <p:spPr>
          <a:xfrm>
            <a:off x="-1" y="4626457"/>
            <a:ext cx="3032567" cy="2095018"/>
          </a:xfrm>
        </p:spPr>
        <p:txBody>
          <a:bodyPr/>
          <a:lstStyle/>
          <a:p>
            <a:r>
              <a:rPr lang="en-US"/>
              <a:t>Click icon to add picture</a:t>
            </a:r>
            <a:endParaRPr lang="id-ID"/>
          </a:p>
        </p:txBody>
      </p:sp>
    </p:spTree>
    <p:extLst>
      <p:ext uri="{BB962C8B-B14F-4D97-AF65-F5344CB8AC3E}">
        <p14:creationId xmlns:p14="http://schemas.microsoft.com/office/powerpoint/2010/main" val="2293294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F8B9A-7563-4D9C-8AC6-00DD16450FDE}"/>
              </a:ext>
            </a:extLst>
          </p:cNvPr>
          <p:cNvSpPr>
            <a:spLocks noGrp="1"/>
          </p:cNvSpPr>
          <p:nvPr>
            <p:ph type="pic" sz="quarter" idx="17"/>
          </p:nvPr>
        </p:nvSpPr>
        <p:spPr>
          <a:xfrm>
            <a:off x="5912251" y="14763"/>
            <a:ext cx="3051376" cy="3935096"/>
          </a:xfrm>
          <a:custGeom>
            <a:avLst/>
            <a:gdLst>
              <a:gd name="connsiteX0" fmla="*/ 0 w 3051376"/>
              <a:gd name="connsiteY0" fmla="*/ 0 h 3935096"/>
              <a:gd name="connsiteX1" fmla="*/ 3051376 w 3051376"/>
              <a:gd name="connsiteY1" fmla="*/ 0 h 3935096"/>
              <a:gd name="connsiteX2" fmla="*/ 3051376 w 3051376"/>
              <a:gd name="connsiteY2" fmla="*/ 3935096 h 3935096"/>
              <a:gd name="connsiteX3" fmla="*/ 2231841 w 3051376"/>
              <a:gd name="connsiteY3" fmla="*/ 3935096 h 3935096"/>
              <a:gd name="connsiteX4" fmla="*/ 2231841 w 3051376"/>
              <a:gd name="connsiteY4" fmla="*/ 1379462 h 3935096"/>
              <a:gd name="connsiteX5" fmla="*/ 0 w 3051376"/>
              <a:gd name="connsiteY5" fmla="*/ 1379462 h 39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1376" h="3935096">
                <a:moveTo>
                  <a:pt x="0" y="0"/>
                </a:moveTo>
                <a:lnTo>
                  <a:pt x="3051376" y="0"/>
                </a:lnTo>
                <a:lnTo>
                  <a:pt x="3051376" y="3935096"/>
                </a:lnTo>
                <a:lnTo>
                  <a:pt x="2231841" y="3935096"/>
                </a:lnTo>
                <a:lnTo>
                  <a:pt x="2231841" y="1379462"/>
                </a:lnTo>
                <a:lnTo>
                  <a:pt x="0" y="1379462"/>
                </a:lnTo>
                <a:close/>
              </a:path>
            </a:pathLst>
          </a:custGeom>
        </p:spPr>
        <p:txBody>
          <a:bodyPr wrap="square">
            <a:noAutofit/>
          </a:bodyPr>
          <a:lstStyle/>
          <a:p>
            <a:r>
              <a:rPr lang="en-US"/>
              <a:t>Click icon to add picture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3F080256-6E1A-6740-B026-3A3FA17110A3}"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4038600" cy="4782369"/>
          </a:xfrm>
        </p:spPr>
        <p:txBody>
          <a:bodyPr/>
          <a:lstStyle/>
          <a:p>
            <a:r>
              <a:rPr lang="en-US"/>
              <a:t>Click icon to add picture</a:t>
            </a:r>
            <a:endParaRPr lang="id-ID"/>
          </a:p>
        </p:txBody>
      </p:sp>
      <p:sp>
        <p:nvSpPr>
          <p:cNvPr id="12" name="Picture Placeholder 11">
            <a:extLst>
              <a:ext uri="{FF2B5EF4-FFF2-40B4-BE49-F238E27FC236}">
                <a16:creationId xmlns:a16="http://schemas.microsoft.com/office/drawing/2014/main" id="{70C0927A-141B-4FB4-9F25-E63A43C7E5A0}"/>
              </a:ext>
            </a:extLst>
          </p:cNvPr>
          <p:cNvSpPr>
            <a:spLocks noGrp="1"/>
          </p:cNvSpPr>
          <p:nvPr>
            <p:ph type="pic" sz="quarter" idx="14"/>
          </p:nvPr>
        </p:nvSpPr>
        <p:spPr>
          <a:xfrm>
            <a:off x="4197752" y="4109013"/>
            <a:ext cx="4765875" cy="2748986"/>
          </a:xfrm>
          <a:custGeom>
            <a:avLst/>
            <a:gdLst>
              <a:gd name="connsiteX0" fmla="*/ 3955649 w 4765875"/>
              <a:gd name="connsiteY0" fmla="*/ 0 h 2748986"/>
              <a:gd name="connsiteX1" fmla="*/ 4765875 w 4765875"/>
              <a:gd name="connsiteY1" fmla="*/ 0 h 2748986"/>
              <a:gd name="connsiteX2" fmla="*/ 4765875 w 4765875"/>
              <a:gd name="connsiteY2" fmla="*/ 2748986 h 2748986"/>
              <a:gd name="connsiteX3" fmla="*/ 0 w 4765875"/>
              <a:gd name="connsiteY3" fmla="*/ 2748986 h 2748986"/>
              <a:gd name="connsiteX4" fmla="*/ 0 w 4765875"/>
              <a:gd name="connsiteY4" fmla="*/ 1374493 h 2748986"/>
              <a:gd name="connsiteX5" fmla="*/ 3955649 w 4765875"/>
              <a:gd name="connsiteY5" fmla="*/ 1374493 h 274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875" h="2748986">
                <a:moveTo>
                  <a:pt x="3955649" y="0"/>
                </a:moveTo>
                <a:lnTo>
                  <a:pt x="4765875" y="0"/>
                </a:lnTo>
                <a:lnTo>
                  <a:pt x="4765875" y="2748986"/>
                </a:lnTo>
                <a:lnTo>
                  <a:pt x="0" y="2748986"/>
                </a:lnTo>
                <a:lnTo>
                  <a:pt x="0" y="1374493"/>
                </a:lnTo>
                <a:lnTo>
                  <a:pt x="3955649" y="1374493"/>
                </a:lnTo>
                <a:close/>
              </a:path>
            </a:pathLst>
          </a:custGeom>
        </p:spPr>
        <p:txBody>
          <a:bodyPr wrap="square">
            <a:noAutofit/>
          </a:bodyPr>
          <a:lstStyle/>
          <a:p>
            <a:r>
              <a:rPr lang="en-US"/>
              <a:t>Click icon to add picture</a:t>
            </a:r>
            <a:endParaRPr lang="id-ID"/>
          </a:p>
        </p:txBody>
      </p:sp>
      <p:sp>
        <p:nvSpPr>
          <p:cNvPr id="13" name="Picture Placeholder 7">
            <a:extLst>
              <a:ext uri="{FF2B5EF4-FFF2-40B4-BE49-F238E27FC236}">
                <a16:creationId xmlns:a16="http://schemas.microsoft.com/office/drawing/2014/main" id="{A6AF0F06-DAE2-4932-9E5E-693994E4A993}"/>
              </a:ext>
            </a:extLst>
          </p:cNvPr>
          <p:cNvSpPr>
            <a:spLocks noGrp="1"/>
          </p:cNvSpPr>
          <p:nvPr>
            <p:ph type="pic" sz="quarter" idx="15"/>
          </p:nvPr>
        </p:nvSpPr>
        <p:spPr>
          <a:xfrm>
            <a:off x="9140623" y="2174691"/>
            <a:ext cx="3051377" cy="4683309"/>
          </a:xfrm>
        </p:spPr>
        <p:txBody>
          <a:bodyPr/>
          <a:lstStyle/>
          <a:p>
            <a:r>
              <a:rPr lang="en-US"/>
              <a:t>Click icon to add picture</a:t>
            </a:r>
            <a:endParaRPr lang="id-ID"/>
          </a:p>
        </p:txBody>
      </p:sp>
      <p:sp>
        <p:nvSpPr>
          <p:cNvPr id="15" name="Picture Placeholder 7">
            <a:extLst>
              <a:ext uri="{FF2B5EF4-FFF2-40B4-BE49-F238E27FC236}">
                <a16:creationId xmlns:a16="http://schemas.microsoft.com/office/drawing/2014/main" id="{39ED25AB-BB2B-4BFD-9972-A84C1A548961}"/>
              </a:ext>
            </a:extLst>
          </p:cNvPr>
          <p:cNvSpPr>
            <a:spLocks noGrp="1"/>
          </p:cNvSpPr>
          <p:nvPr>
            <p:ph type="pic" sz="quarter" idx="16"/>
          </p:nvPr>
        </p:nvSpPr>
        <p:spPr>
          <a:xfrm>
            <a:off x="9140623" y="0"/>
            <a:ext cx="3051376" cy="2002878"/>
          </a:xfrm>
        </p:spPr>
        <p:txBody>
          <a:bodyPr/>
          <a:lstStyle/>
          <a:p>
            <a:r>
              <a:rPr lang="en-US"/>
              <a:t>Click icon to add picture</a:t>
            </a:r>
            <a:endParaRPr lang="id-ID"/>
          </a:p>
        </p:txBody>
      </p:sp>
      <p:sp>
        <p:nvSpPr>
          <p:cNvPr id="18" name="Picture Placeholder 7">
            <a:extLst>
              <a:ext uri="{FF2B5EF4-FFF2-40B4-BE49-F238E27FC236}">
                <a16:creationId xmlns:a16="http://schemas.microsoft.com/office/drawing/2014/main" id="{7BD194CB-345F-4702-93E8-F59D68B77B0D}"/>
              </a:ext>
            </a:extLst>
          </p:cNvPr>
          <p:cNvSpPr>
            <a:spLocks noGrp="1"/>
          </p:cNvSpPr>
          <p:nvPr>
            <p:ph type="pic" sz="quarter" idx="18"/>
          </p:nvPr>
        </p:nvSpPr>
        <p:spPr>
          <a:xfrm>
            <a:off x="0" y="14763"/>
            <a:ext cx="4038600" cy="1924343"/>
          </a:xfrm>
        </p:spPr>
        <p:txBody>
          <a:bodyPr/>
          <a:lstStyle/>
          <a:p>
            <a:r>
              <a:rPr lang="en-US"/>
              <a:t>Click icon to add picture</a:t>
            </a:r>
            <a:endParaRPr lang="id-ID"/>
          </a:p>
        </p:txBody>
      </p:sp>
      <p:sp>
        <p:nvSpPr>
          <p:cNvPr id="22" name="Picture Placeholder 21">
            <a:extLst>
              <a:ext uri="{FF2B5EF4-FFF2-40B4-BE49-F238E27FC236}">
                <a16:creationId xmlns:a16="http://schemas.microsoft.com/office/drawing/2014/main" id="{37408140-C4C4-4215-AEC3-B2A7CFE4C8D8}"/>
              </a:ext>
            </a:extLst>
          </p:cNvPr>
          <p:cNvSpPr>
            <a:spLocks noGrp="1"/>
          </p:cNvSpPr>
          <p:nvPr>
            <p:ph type="pic" sz="quarter" idx="19"/>
          </p:nvPr>
        </p:nvSpPr>
        <p:spPr>
          <a:xfrm>
            <a:off x="4197752" y="0"/>
            <a:ext cx="1563236" cy="1371601"/>
          </a:xfrm>
          <a:custGeom>
            <a:avLst/>
            <a:gdLst>
              <a:gd name="connsiteX0" fmla="*/ 0 w 1563236"/>
              <a:gd name="connsiteY0" fmla="*/ 0 h 1371601"/>
              <a:gd name="connsiteX1" fmla="*/ 1563236 w 1563236"/>
              <a:gd name="connsiteY1" fmla="*/ 0 h 1371601"/>
              <a:gd name="connsiteX2" fmla="*/ 1563236 w 1563236"/>
              <a:gd name="connsiteY2" fmla="*/ 1371601 h 1371601"/>
              <a:gd name="connsiteX3" fmla="*/ 0 w 1563236"/>
              <a:gd name="connsiteY3" fmla="*/ 1371601 h 1371601"/>
            </a:gdLst>
            <a:ahLst/>
            <a:cxnLst>
              <a:cxn ang="0">
                <a:pos x="connsiteX0" y="connsiteY0"/>
              </a:cxn>
              <a:cxn ang="0">
                <a:pos x="connsiteX1" y="connsiteY1"/>
              </a:cxn>
              <a:cxn ang="0">
                <a:pos x="connsiteX2" y="connsiteY2"/>
              </a:cxn>
              <a:cxn ang="0">
                <a:pos x="connsiteX3" y="connsiteY3"/>
              </a:cxn>
            </a:cxnLst>
            <a:rect l="l" t="t" r="r" b="b"/>
            <a:pathLst>
              <a:path w="1563236" h="1371601">
                <a:moveTo>
                  <a:pt x="0" y="0"/>
                </a:moveTo>
                <a:lnTo>
                  <a:pt x="1563236" y="0"/>
                </a:lnTo>
                <a:lnTo>
                  <a:pt x="1563236" y="1371601"/>
                </a:lnTo>
                <a:lnTo>
                  <a:pt x="0" y="1371601"/>
                </a:lnTo>
                <a:close/>
              </a:path>
            </a:pathLst>
          </a:custGeom>
        </p:spPr>
        <p:txBody>
          <a:bodyPr wrap="square">
            <a:noAutofit/>
          </a:bodyPr>
          <a:lstStyle/>
          <a:p>
            <a:r>
              <a:rPr lang="en-US"/>
              <a:t>Click icon to add picture</a:t>
            </a:r>
            <a:endParaRPr lang="id-ID"/>
          </a:p>
        </p:txBody>
      </p:sp>
    </p:spTree>
    <p:extLst>
      <p:ext uri="{BB962C8B-B14F-4D97-AF65-F5344CB8AC3E}">
        <p14:creationId xmlns:p14="http://schemas.microsoft.com/office/powerpoint/2010/main" val="576457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4E98CE01-DA57-3548-9D6F-0C619D1388A4}"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CCB1A949-F703-45BA-8E90-77B72F43D1CB}"/>
              </a:ext>
            </a:extLst>
          </p:cNvPr>
          <p:cNvSpPr>
            <a:spLocks noGrp="1"/>
          </p:cNvSpPr>
          <p:nvPr>
            <p:ph type="pic" sz="quarter" idx="13"/>
          </p:nvPr>
        </p:nvSpPr>
        <p:spPr>
          <a:xfrm>
            <a:off x="942023" y="2275523"/>
            <a:ext cx="2380297" cy="3607117"/>
          </a:xfrm>
          <a:prstGeom prst="rect">
            <a:avLst/>
          </a:prstGeom>
        </p:spPr>
        <p:txBody>
          <a:bodyPr wrap="square">
            <a:noAutofit/>
          </a:bodyPr>
          <a:lstStyle/>
          <a:p>
            <a:r>
              <a:rPr lang="en-US"/>
              <a:t>Click icon to add picture</a:t>
            </a:r>
            <a:endParaRPr lang="id-ID"/>
          </a:p>
        </p:txBody>
      </p:sp>
      <p:sp>
        <p:nvSpPr>
          <p:cNvPr id="9" name="Rectangle 8">
            <a:extLst>
              <a:ext uri="{FF2B5EF4-FFF2-40B4-BE49-F238E27FC236}">
                <a16:creationId xmlns:a16="http://schemas.microsoft.com/office/drawing/2014/main" id="{1D7854E9-E1D2-4691-829D-3089E31EF56A}"/>
              </a:ext>
            </a:extLst>
          </p:cNvPr>
          <p:cNvSpPr/>
          <p:nvPr/>
        </p:nvSpPr>
        <p:spPr>
          <a:xfrm>
            <a:off x="6990080" y="0"/>
            <a:ext cx="5201920" cy="6858000"/>
          </a:xfrm>
          <a:prstGeom prst="rect">
            <a:avLst/>
          </a:prstGeom>
          <a:solidFill>
            <a:schemeClr val="tx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icture Placeholder 13">
            <a:extLst>
              <a:ext uri="{FF2B5EF4-FFF2-40B4-BE49-F238E27FC236}">
                <a16:creationId xmlns:a16="http://schemas.microsoft.com/office/drawing/2014/main" id="{D06F2C91-0074-4362-A7D8-C502E467CE1D}"/>
              </a:ext>
            </a:extLst>
          </p:cNvPr>
          <p:cNvSpPr>
            <a:spLocks noGrp="1"/>
          </p:cNvSpPr>
          <p:nvPr>
            <p:ph type="pic" sz="quarter" idx="14"/>
          </p:nvPr>
        </p:nvSpPr>
        <p:spPr>
          <a:xfrm>
            <a:off x="7407275" y="629920"/>
            <a:ext cx="1154431" cy="1154430"/>
          </a:xfrm>
        </p:spPr>
        <p:txBody>
          <a:bodyPr>
            <a:normAutofit/>
          </a:bodyPr>
          <a:lstStyle>
            <a:lvl1pPr>
              <a:defRPr sz="1200"/>
            </a:lvl1pPr>
          </a:lstStyle>
          <a:p>
            <a:r>
              <a:rPr lang="en-US"/>
              <a:t>Click icon to add picture</a:t>
            </a:r>
            <a:endParaRPr lang="id-ID"/>
          </a:p>
        </p:txBody>
      </p:sp>
      <p:sp>
        <p:nvSpPr>
          <p:cNvPr id="15" name="Picture Placeholder 13">
            <a:extLst>
              <a:ext uri="{FF2B5EF4-FFF2-40B4-BE49-F238E27FC236}">
                <a16:creationId xmlns:a16="http://schemas.microsoft.com/office/drawing/2014/main" id="{7AFB2F41-4391-4526-A48A-88D8F6E61DA8}"/>
              </a:ext>
            </a:extLst>
          </p:cNvPr>
          <p:cNvSpPr>
            <a:spLocks noGrp="1"/>
          </p:cNvSpPr>
          <p:nvPr>
            <p:ph type="pic" sz="quarter" idx="15"/>
          </p:nvPr>
        </p:nvSpPr>
        <p:spPr>
          <a:xfrm>
            <a:off x="7407274" y="2101295"/>
            <a:ext cx="1154431" cy="1154430"/>
          </a:xfrm>
        </p:spPr>
        <p:txBody>
          <a:bodyPr>
            <a:normAutofit/>
          </a:bodyPr>
          <a:lstStyle>
            <a:lvl1pPr>
              <a:defRPr sz="1200"/>
            </a:lvl1pPr>
          </a:lstStyle>
          <a:p>
            <a:r>
              <a:rPr lang="en-US"/>
              <a:t>Click icon to add picture</a:t>
            </a:r>
            <a:endParaRPr lang="id-ID"/>
          </a:p>
        </p:txBody>
      </p:sp>
      <p:sp>
        <p:nvSpPr>
          <p:cNvPr id="16" name="Picture Placeholder 13">
            <a:extLst>
              <a:ext uri="{FF2B5EF4-FFF2-40B4-BE49-F238E27FC236}">
                <a16:creationId xmlns:a16="http://schemas.microsoft.com/office/drawing/2014/main" id="{2A95110A-E493-437F-BAB1-74BEC8680C24}"/>
              </a:ext>
            </a:extLst>
          </p:cNvPr>
          <p:cNvSpPr>
            <a:spLocks noGrp="1"/>
          </p:cNvSpPr>
          <p:nvPr>
            <p:ph type="pic" sz="quarter" idx="16"/>
          </p:nvPr>
        </p:nvSpPr>
        <p:spPr>
          <a:xfrm>
            <a:off x="7407273" y="3572670"/>
            <a:ext cx="1154431" cy="1154430"/>
          </a:xfrm>
        </p:spPr>
        <p:txBody>
          <a:bodyPr>
            <a:normAutofit/>
          </a:bodyPr>
          <a:lstStyle>
            <a:lvl1pPr>
              <a:defRPr sz="1200"/>
            </a:lvl1pPr>
          </a:lstStyle>
          <a:p>
            <a:r>
              <a:rPr lang="en-US"/>
              <a:t>Click icon to add picture</a:t>
            </a:r>
            <a:endParaRPr lang="id-ID"/>
          </a:p>
        </p:txBody>
      </p:sp>
      <p:sp>
        <p:nvSpPr>
          <p:cNvPr id="17" name="Picture Placeholder 13">
            <a:extLst>
              <a:ext uri="{FF2B5EF4-FFF2-40B4-BE49-F238E27FC236}">
                <a16:creationId xmlns:a16="http://schemas.microsoft.com/office/drawing/2014/main" id="{B1FC75BD-77C9-460B-B1CD-F94B2A07C3FE}"/>
              </a:ext>
            </a:extLst>
          </p:cNvPr>
          <p:cNvSpPr>
            <a:spLocks noGrp="1"/>
          </p:cNvSpPr>
          <p:nvPr>
            <p:ph type="pic" sz="quarter" idx="17"/>
          </p:nvPr>
        </p:nvSpPr>
        <p:spPr>
          <a:xfrm>
            <a:off x="7407272" y="5044045"/>
            <a:ext cx="1154431" cy="1154430"/>
          </a:xfrm>
        </p:spPr>
        <p:txBody>
          <a:bodyPr>
            <a:normAutofit/>
          </a:bodyPr>
          <a:lstStyle>
            <a:lvl1pPr>
              <a:defRPr sz="1200"/>
            </a:lvl1pPr>
          </a:lstStyle>
          <a:p>
            <a:r>
              <a:rPr lang="en-US"/>
              <a:t>Click icon to add picture</a:t>
            </a:r>
            <a:endParaRPr lang="id-ID"/>
          </a:p>
        </p:txBody>
      </p:sp>
    </p:spTree>
    <p:extLst>
      <p:ext uri="{BB962C8B-B14F-4D97-AF65-F5344CB8AC3E}">
        <p14:creationId xmlns:p14="http://schemas.microsoft.com/office/powerpoint/2010/main" val="3573740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741A5209-B9B8-DA48-9743-F5FE4A5AFA3E}"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9244315" y="2496474"/>
            <a:ext cx="2286000" cy="2743200"/>
          </a:xfrm>
        </p:spPr>
        <p:txBody>
          <a:bodyPr/>
          <a:lstStyle/>
          <a:p>
            <a:r>
              <a:rPr lang="en-US"/>
              <a:t>Click icon to add picture</a:t>
            </a:r>
          </a:p>
        </p:txBody>
      </p:sp>
      <p:sp>
        <p:nvSpPr>
          <p:cNvPr id="18" name="Picture Placeholder 5">
            <a:extLst>
              <a:ext uri="{FF2B5EF4-FFF2-40B4-BE49-F238E27FC236}">
                <a16:creationId xmlns:a16="http://schemas.microsoft.com/office/drawing/2014/main" id="{60A677FB-3FB4-4289-8250-1F9FBC814C84}"/>
              </a:ext>
            </a:extLst>
          </p:cNvPr>
          <p:cNvSpPr>
            <a:spLocks noGrp="1"/>
          </p:cNvSpPr>
          <p:nvPr>
            <p:ph type="pic" sz="quarter" idx="15"/>
          </p:nvPr>
        </p:nvSpPr>
        <p:spPr>
          <a:xfrm>
            <a:off x="6849930" y="2496474"/>
            <a:ext cx="2286000" cy="2743200"/>
          </a:xfrm>
        </p:spPr>
        <p:txBody>
          <a:bodyPr/>
          <a:lstStyle/>
          <a:p>
            <a:r>
              <a:rPr lang="en-US"/>
              <a:t>Click icon to add picture</a:t>
            </a:r>
          </a:p>
        </p:txBody>
      </p:sp>
      <p:sp>
        <p:nvSpPr>
          <p:cNvPr id="19" name="Picture Placeholder 5">
            <a:extLst>
              <a:ext uri="{FF2B5EF4-FFF2-40B4-BE49-F238E27FC236}">
                <a16:creationId xmlns:a16="http://schemas.microsoft.com/office/drawing/2014/main" id="{5E4E2BA5-9010-4EE0-BF04-1E8CAACE72CB}"/>
              </a:ext>
            </a:extLst>
          </p:cNvPr>
          <p:cNvSpPr>
            <a:spLocks noGrp="1"/>
          </p:cNvSpPr>
          <p:nvPr>
            <p:ph type="pic" sz="quarter" idx="16"/>
          </p:nvPr>
        </p:nvSpPr>
        <p:spPr>
          <a:xfrm>
            <a:off x="4458938" y="2496474"/>
            <a:ext cx="2286000" cy="2743200"/>
          </a:xfrm>
        </p:spPr>
        <p:txBody>
          <a:bodyPr/>
          <a:lstStyle/>
          <a:p>
            <a:r>
              <a:rPr lang="en-US"/>
              <a:t>Click icon to add picture</a:t>
            </a:r>
          </a:p>
        </p:txBody>
      </p:sp>
    </p:spTree>
    <p:extLst>
      <p:ext uri="{BB962C8B-B14F-4D97-AF65-F5344CB8AC3E}">
        <p14:creationId xmlns:p14="http://schemas.microsoft.com/office/powerpoint/2010/main" val="3228586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2040D03D-EAF3-A14F-8D23-E4B87067459C}"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8153400" y="-1"/>
            <a:ext cx="4038599" cy="6956385"/>
          </a:xfrm>
        </p:spPr>
        <p:txBody>
          <a:bodyPr/>
          <a:lstStyle/>
          <a:p>
            <a:r>
              <a:rPr lang="en-US"/>
              <a:t>Click icon to add picture</a:t>
            </a:r>
          </a:p>
        </p:txBody>
      </p:sp>
    </p:spTree>
    <p:extLst>
      <p:ext uri="{BB962C8B-B14F-4D97-AF65-F5344CB8AC3E}">
        <p14:creationId xmlns:p14="http://schemas.microsoft.com/office/powerpoint/2010/main" val="2599179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096000" y="77622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124B608E-0016-8D44-9AFB-A2EA8461D015}"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5715000" cy="6858001"/>
          </a:xfrm>
        </p:spPr>
        <p:txBody>
          <a:bodyPr/>
          <a:lstStyle/>
          <a:p>
            <a:r>
              <a:rPr lang="en-US"/>
              <a:t>Click icon to add picture</a:t>
            </a:r>
            <a:endParaRPr lang="id-ID"/>
          </a:p>
        </p:txBody>
      </p:sp>
      <p:cxnSp>
        <p:nvCxnSpPr>
          <p:cNvPr id="8" name="Straight Connector 7">
            <a:extLst>
              <a:ext uri="{FF2B5EF4-FFF2-40B4-BE49-F238E27FC236}">
                <a16:creationId xmlns:a16="http://schemas.microsoft.com/office/drawing/2014/main" id="{C03CD6D1-8239-4300-914F-60A042049A76}"/>
              </a:ext>
            </a:extLst>
          </p:cNvPr>
          <p:cNvCxnSpPr/>
          <p:nvPr/>
        </p:nvCxnSpPr>
        <p:spPr>
          <a:xfrm>
            <a:off x="6278880"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956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DE4966D-F909-4001-9FF7-640EC9459A94}"/>
              </a:ext>
            </a:extLst>
          </p:cNvPr>
          <p:cNvSpPr>
            <a:spLocks noGrp="1"/>
          </p:cNvSpPr>
          <p:nvPr>
            <p:ph type="pic" sz="quarter" idx="13"/>
          </p:nvPr>
        </p:nvSpPr>
        <p:spPr>
          <a:xfrm>
            <a:off x="6476999" y="-1"/>
            <a:ext cx="5715000" cy="6858001"/>
          </a:xfrm>
          <a:custGeom>
            <a:avLst/>
            <a:gdLst>
              <a:gd name="connsiteX0" fmla="*/ 0 w 5715000"/>
              <a:gd name="connsiteY0" fmla="*/ 0 h 6858001"/>
              <a:gd name="connsiteX1" fmla="*/ 5715000 w 5715000"/>
              <a:gd name="connsiteY1" fmla="*/ 0 h 6858001"/>
              <a:gd name="connsiteX2" fmla="*/ 5715000 w 5715000"/>
              <a:gd name="connsiteY2" fmla="*/ 1 h 6858001"/>
              <a:gd name="connsiteX3" fmla="*/ 4218009 w 5715000"/>
              <a:gd name="connsiteY3" fmla="*/ 1 h 6858001"/>
              <a:gd name="connsiteX4" fmla="*/ 4218009 w 5715000"/>
              <a:gd name="connsiteY4" fmla="*/ 358626 h 6858001"/>
              <a:gd name="connsiteX5" fmla="*/ 5356375 w 5715000"/>
              <a:gd name="connsiteY5" fmla="*/ 358626 h 6858001"/>
              <a:gd name="connsiteX6" fmla="*/ 5356375 w 5715000"/>
              <a:gd name="connsiteY6" fmla="*/ 1496594 h 6858001"/>
              <a:gd name="connsiteX7" fmla="*/ 5715000 w 5715000"/>
              <a:gd name="connsiteY7" fmla="*/ 1496594 h 6858001"/>
              <a:gd name="connsiteX8" fmla="*/ 5715000 w 5715000"/>
              <a:gd name="connsiteY8" fmla="*/ 6858001 h 6858001"/>
              <a:gd name="connsiteX9" fmla="*/ 1496991 w 5715000"/>
              <a:gd name="connsiteY9" fmla="*/ 6858001 h 6858001"/>
              <a:gd name="connsiteX10" fmla="*/ 1496991 w 5715000"/>
              <a:gd name="connsiteY10" fmla="*/ 6499376 h 6858001"/>
              <a:gd name="connsiteX11" fmla="*/ 358625 w 5715000"/>
              <a:gd name="connsiteY11" fmla="*/ 6499376 h 6858001"/>
              <a:gd name="connsiteX12" fmla="*/ 358625 w 5715000"/>
              <a:gd name="connsiteY12" fmla="*/ 5361408 h 6858001"/>
              <a:gd name="connsiteX13" fmla="*/ 0 w 5715000"/>
              <a:gd name="connsiteY13" fmla="*/ 5361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0" h="6858001">
                <a:moveTo>
                  <a:pt x="0" y="0"/>
                </a:moveTo>
                <a:lnTo>
                  <a:pt x="5715000" y="0"/>
                </a:lnTo>
                <a:lnTo>
                  <a:pt x="5715000" y="1"/>
                </a:lnTo>
                <a:lnTo>
                  <a:pt x="4218009" y="1"/>
                </a:lnTo>
                <a:lnTo>
                  <a:pt x="4218009" y="358626"/>
                </a:lnTo>
                <a:lnTo>
                  <a:pt x="5356375" y="358626"/>
                </a:lnTo>
                <a:lnTo>
                  <a:pt x="5356375" y="1496594"/>
                </a:lnTo>
                <a:lnTo>
                  <a:pt x="5715000" y="1496594"/>
                </a:lnTo>
                <a:lnTo>
                  <a:pt x="5715000" y="6858001"/>
                </a:lnTo>
                <a:lnTo>
                  <a:pt x="1496991" y="6858001"/>
                </a:lnTo>
                <a:lnTo>
                  <a:pt x="1496991" y="6499376"/>
                </a:lnTo>
                <a:lnTo>
                  <a:pt x="358625" y="6499376"/>
                </a:lnTo>
                <a:lnTo>
                  <a:pt x="358625" y="5361408"/>
                </a:lnTo>
                <a:lnTo>
                  <a:pt x="0" y="5361408"/>
                </a:lnTo>
                <a:close/>
              </a:path>
            </a:pathLst>
          </a:custGeom>
          <a:solidFill>
            <a:schemeClr val="accent1"/>
          </a:solidFill>
        </p:spPr>
        <p:txBody>
          <a:bodyPr wrap="square">
            <a:noAutofit/>
          </a:bodyPr>
          <a:lstStyle/>
          <a:p>
            <a:r>
              <a:rPr lang="en-US"/>
              <a:t>Click icon to add picture</a:t>
            </a: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598026" y="77622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2DE388CF-6557-F54C-B529-930122AE66C3}"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cxnSp>
        <p:nvCxnSpPr>
          <p:cNvPr id="8" name="Straight Connector 7">
            <a:extLst>
              <a:ext uri="{FF2B5EF4-FFF2-40B4-BE49-F238E27FC236}">
                <a16:creationId xmlns:a16="http://schemas.microsoft.com/office/drawing/2014/main" id="{C03CD6D1-8239-4300-914F-60A042049A76}"/>
              </a:ext>
            </a:extLst>
          </p:cNvPr>
          <p:cNvCxnSpPr/>
          <p:nvPr/>
        </p:nvCxnSpPr>
        <p:spPr>
          <a:xfrm>
            <a:off x="780906"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793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12192000" cy="3718561"/>
          </a:xfrm>
        </p:spPr>
        <p:txBody>
          <a:bodyPr/>
          <a:lstStyle/>
          <a:p>
            <a:r>
              <a:rPr lang="en-US"/>
              <a:t>Click icon to add picture</a:t>
            </a: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97840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4695D16F-5279-FC49-99FD-179122701EE8}"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spTree>
    <p:extLst>
      <p:ext uri="{BB962C8B-B14F-4D97-AF65-F5344CB8AC3E}">
        <p14:creationId xmlns:p14="http://schemas.microsoft.com/office/powerpoint/2010/main" val="3873794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5080" y="-1"/>
            <a:ext cx="7762240" cy="3352801"/>
          </a:xfrm>
        </p:spPr>
        <p:txBody>
          <a:bodyPr/>
          <a:lstStyle/>
          <a:p>
            <a:r>
              <a:rPr lang="en-US"/>
              <a:t>Click icon to add picture</a:t>
            </a: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69001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972E3428-8AEC-8C48-9A23-22D664DBC86A}"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sp>
        <p:nvSpPr>
          <p:cNvPr id="8" name="Picture Placeholder 6">
            <a:extLst>
              <a:ext uri="{FF2B5EF4-FFF2-40B4-BE49-F238E27FC236}">
                <a16:creationId xmlns:a16="http://schemas.microsoft.com/office/drawing/2014/main" id="{061DAE14-820B-4EDE-ADED-590FCC60D6B9}"/>
              </a:ext>
            </a:extLst>
          </p:cNvPr>
          <p:cNvSpPr>
            <a:spLocks noGrp="1"/>
          </p:cNvSpPr>
          <p:nvPr>
            <p:ph type="pic" sz="quarter" idx="14"/>
          </p:nvPr>
        </p:nvSpPr>
        <p:spPr>
          <a:xfrm>
            <a:off x="4810760" y="3527504"/>
            <a:ext cx="2946400" cy="2828846"/>
          </a:xfrm>
        </p:spPr>
        <p:txBody>
          <a:bodyPr/>
          <a:lstStyle/>
          <a:p>
            <a:r>
              <a:rPr lang="en-US"/>
              <a:t>Click icon to add picture</a:t>
            </a:r>
            <a:endParaRPr lang="id-ID"/>
          </a:p>
        </p:txBody>
      </p:sp>
    </p:spTree>
    <p:extLst>
      <p:ext uri="{BB962C8B-B14F-4D97-AF65-F5344CB8AC3E}">
        <p14:creationId xmlns:p14="http://schemas.microsoft.com/office/powerpoint/2010/main" val="3184737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4FC38F-4DD8-4E42-A887-A2C095995804}"/>
              </a:ext>
            </a:extLst>
          </p:cNvPr>
          <p:cNvSpPr>
            <a:spLocks noGrp="1"/>
          </p:cNvSpPr>
          <p:nvPr>
            <p:ph type="pic" sz="quarter" idx="13"/>
          </p:nvPr>
        </p:nvSpPr>
        <p:spPr>
          <a:xfrm>
            <a:off x="0" y="0"/>
            <a:ext cx="12192000" cy="6858000"/>
          </a:xfrm>
          <a:custGeom>
            <a:avLst/>
            <a:gdLst>
              <a:gd name="connsiteX0" fmla="*/ 0 w 12192000"/>
              <a:gd name="connsiteY0" fmla="*/ 0 h 6858000"/>
              <a:gd name="connsiteX1" fmla="*/ 9637712 w 12192000"/>
              <a:gd name="connsiteY1" fmla="*/ 0 h 6858000"/>
              <a:gd name="connsiteX2" fmla="*/ 9637712 w 12192000"/>
              <a:gd name="connsiteY2" fmla="*/ 541338 h 6858000"/>
              <a:gd name="connsiteX3" fmla="*/ 11650662 w 12192000"/>
              <a:gd name="connsiteY3" fmla="*/ 541338 h 6858000"/>
              <a:gd name="connsiteX4" fmla="*/ 11650662 w 12192000"/>
              <a:gd name="connsiteY4" fmla="*/ 2552700 h 6858000"/>
              <a:gd name="connsiteX5" fmla="*/ 12192000 w 12192000"/>
              <a:gd name="connsiteY5" fmla="*/ 2552700 h 6858000"/>
              <a:gd name="connsiteX6" fmla="*/ 12192000 w 12192000"/>
              <a:gd name="connsiteY6" fmla="*/ 6858000 h 6858000"/>
              <a:gd name="connsiteX7" fmla="*/ 2554288 w 12192000"/>
              <a:gd name="connsiteY7" fmla="*/ 6858000 h 6858000"/>
              <a:gd name="connsiteX8" fmla="*/ 2554288 w 12192000"/>
              <a:gd name="connsiteY8" fmla="*/ 6316663 h 6858000"/>
              <a:gd name="connsiteX9" fmla="*/ 541338 w 12192000"/>
              <a:gd name="connsiteY9" fmla="*/ 6316663 h 6858000"/>
              <a:gd name="connsiteX10" fmla="*/ 541338 w 12192000"/>
              <a:gd name="connsiteY10" fmla="*/ 4305300 h 6858000"/>
              <a:gd name="connsiteX11" fmla="*/ 0 w 12192000"/>
              <a:gd name="connsiteY11" fmla="*/ 4305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9637712" y="0"/>
                </a:lnTo>
                <a:lnTo>
                  <a:pt x="9637712" y="541338"/>
                </a:lnTo>
                <a:lnTo>
                  <a:pt x="11650662" y="541338"/>
                </a:lnTo>
                <a:lnTo>
                  <a:pt x="11650662" y="2552700"/>
                </a:lnTo>
                <a:lnTo>
                  <a:pt x="12192000" y="2552700"/>
                </a:lnTo>
                <a:lnTo>
                  <a:pt x="12192000" y="6858000"/>
                </a:lnTo>
                <a:lnTo>
                  <a:pt x="2554288" y="6858000"/>
                </a:lnTo>
                <a:lnTo>
                  <a:pt x="2554288" y="6316663"/>
                </a:lnTo>
                <a:lnTo>
                  <a:pt x="541338" y="6316663"/>
                </a:lnTo>
                <a:lnTo>
                  <a:pt x="541338" y="4305300"/>
                </a:lnTo>
                <a:lnTo>
                  <a:pt x="0" y="4305300"/>
                </a:lnTo>
                <a:close/>
              </a:path>
            </a:pathLst>
          </a:custGeom>
        </p:spPr>
        <p:txBody>
          <a:bodyPr wrap="square">
            <a:noAutofit/>
          </a:bodyPr>
          <a:lstStyle/>
          <a:p>
            <a:r>
              <a:rPr lang="en-US"/>
              <a:t>Click icon to add picture</a:t>
            </a:r>
            <a:endParaRPr lang="id-ID"/>
          </a:p>
        </p:txBody>
      </p:sp>
    </p:spTree>
    <p:extLst>
      <p:ext uri="{BB962C8B-B14F-4D97-AF65-F5344CB8AC3E}">
        <p14:creationId xmlns:p14="http://schemas.microsoft.com/office/powerpoint/2010/main" val="2843717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C823-5469-404F-A4EB-33E071CDAA1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D9E762D-0954-9342-A9E5-C690D346DD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EEE12-FC7F-134F-AD38-289F80C97FBC}"/>
              </a:ext>
            </a:extLst>
          </p:cNvPr>
          <p:cNvSpPr>
            <a:spLocks noGrp="1"/>
          </p:cNvSpPr>
          <p:nvPr>
            <p:ph type="dt" sz="half" idx="10"/>
          </p:nvPr>
        </p:nvSpPr>
        <p:spPr/>
        <p:txBody>
          <a:bodyPr/>
          <a:lstStyle/>
          <a:p>
            <a:fld id="{71C1F85B-8198-A04F-A509-938CC9EF101D}" type="datetime1">
              <a:rPr lang="en-US" smtClean="0"/>
              <a:t>3/26/2023</a:t>
            </a:fld>
            <a:endParaRPr lang="en-US"/>
          </a:p>
        </p:txBody>
      </p:sp>
      <p:sp>
        <p:nvSpPr>
          <p:cNvPr id="5" name="Footer Placeholder 4">
            <a:extLst>
              <a:ext uri="{FF2B5EF4-FFF2-40B4-BE49-F238E27FC236}">
                <a16:creationId xmlns:a16="http://schemas.microsoft.com/office/drawing/2014/main" id="{FE6E2744-1706-E542-A458-E33948351910}"/>
              </a:ext>
            </a:extLst>
          </p:cNvPr>
          <p:cNvSpPr>
            <a:spLocks noGrp="1"/>
          </p:cNvSpPr>
          <p:nvPr>
            <p:ph type="ftr" sz="quarter" idx="11"/>
          </p:nvPr>
        </p:nvSpPr>
        <p:spPr/>
        <p:txBody>
          <a:bodyPr/>
          <a:lstStyle/>
          <a:p>
            <a:r>
              <a:rPr lang="en-US"/>
              <a:t>ASPLOS 2022, Tutorial: STONNE:A Simulation Tool for Neural Network Engines</a:t>
            </a:r>
          </a:p>
        </p:txBody>
      </p:sp>
      <p:sp>
        <p:nvSpPr>
          <p:cNvPr id="6" name="Slide Number Placeholder 5">
            <a:extLst>
              <a:ext uri="{FF2B5EF4-FFF2-40B4-BE49-F238E27FC236}">
                <a16:creationId xmlns:a16="http://schemas.microsoft.com/office/drawing/2014/main" id="{C94A0013-F87F-B540-A0FB-0ED4DFD6BFE0}"/>
              </a:ext>
            </a:extLst>
          </p:cNvPr>
          <p:cNvSpPr>
            <a:spLocks noGrp="1"/>
          </p:cNvSpPr>
          <p:nvPr>
            <p:ph type="sldNum" sz="quarter" idx="12"/>
          </p:nvPr>
        </p:nvSpPr>
        <p:spPr/>
        <p:txBody>
          <a:bodyPr/>
          <a:lstStyle/>
          <a:p>
            <a:fld id="{71C6C436-CA39-2D45-9FE9-A527B024CED7}" type="slidenum">
              <a:rPr lang="en-US" smtClean="0"/>
              <a:t>‹Nº›</a:t>
            </a:fld>
            <a:endParaRPr lang="en-US"/>
          </a:p>
        </p:txBody>
      </p:sp>
    </p:spTree>
    <p:extLst>
      <p:ext uri="{BB962C8B-B14F-4D97-AF65-F5344CB8AC3E}">
        <p14:creationId xmlns:p14="http://schemas.microsoft.com/office/powerpoint/2010/main" val="800129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10DC-06BB-4E3C-A7FF-3C60CA25C78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8EFDE476-53A1-42C8-AD86-92EBFE682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14"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lvl1pPr>
              <a:defRPr/>
            </a:lvl1pPr>
          </a:lstStyle>
          <a:p>
            <a:r>
              <a:rPr lang="en-US"/>
              <a:t>March 26, 2023</a:t>
            </a:r>
          </a:p>
        </p:txBody>
      </p:sp>
      <p:sp>
        <p:nvSpPr>
          <p:cNvPr id="15"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p>
            <a:r>
              <a:rPr lang="en-US"/>
              <a:t>ASPLOS 2022, Tutorial: STONNE:A Simulation Tool for Neural Network Engines</a:t>
            </a:r>
          </a:p>
        </p:txBody>
      </p:sp>
    </p:spTree>
    <p:extLst>
      <p:ext uri="{BB962C8B-B14F-4D97-AF65-F5344CB8AC3E}">
        <p14:creationId xmlns:p14="http://schemas.microsoft.com/office/powerpoint/2010/main" val="33677650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4FC38F-4DD8-4E42-A887-A2C095995804}"/>
              </a:ext>
            </a:extLst>
          </p:cNvPr>
          <p:cNvSpPr>
            <a:spLocks noGrp="1"/>
          </p:cNvSpPr>
          <p:nvPr>
            <p:ph type="pic" sz="quarter" idx="13"/>
          </p:nvPr>
        </p:nvSpPr>
        <p:spPr>
          <a:xfrm>
            <a:off x="0" y="0"/>
            <a:ext cx="12192000" cy="6858000"/>
          </a:xfrm>
          <a:custGeom>
            <a:avLst/>
            <a:gdLst>
              <a:gd name="connsiteX0" fmla="*/ 0 w 12192000"/>
              <a:gd name="connsiteY0" fmla="*/ 0 h 6858000"/>
              <a:gd name="connsiteX1" fmla="*/ 9637712 w 12192000"/>
              <a:gd name="connsiteY1" fmla="*/ 0 h 6858000"/>
              <a:gd name="connsiteX2" fmla="*/ 9637712 w 12192000"/>
              <a:gd name="connsiteY2" fmla="*/ 541338 h 6858000"/>
              <a:gd name="connsiteX3" fmla="*/ 11650662 w 12192000"/>
              <a:gd name="connsiteY3" fmla="*/ 541338 h 6858000"/>
              <a:gd name="connsiteX4" fmla="*/ 11650662 w 12192000"/>
              <a:gd name="connsiteY4" fmla="*/ 2552700 h 6858000"/>
              <a:gd name="connsiteX5" fmla="*/ 12192000 w 12192000"/>
              <a:gd name="connsiteY5" fmla="*/ 2552700 h 6858000"/>
              <a:gd name="connsiteX6" fmla="*/ 12192000 w 12192000"/>
              <a:gd name="connsiteY6" fmla="*/ 6858000 h 6858000"/>
              <a:gd name="connsiteX7" fmla="*/ 2554288 w 12192000"/>
              <a:gd name="connsiteY7" fmla="*/ 6858000 h 6858000"/>
              <a:gd name="connsiteX8" fmla="*/ 2554288 w 12192000"/>
              <a:gd name="connsiteY8" fmla="*/ 6316663 h 6858000"/>
              <a:gd name="connsiteX9" fmla="*/ 541338 w 12192000"/>
              <a:gd name="connsiteY9" fmla="*/ 6316663 h 6858000"/>
              <a:gd name="connsiteX10" fmla="*/ 541338 w 12192000"/>
              <a:gd name="connsiteY10" fmla="*/ 4305300 h 6858000"/>
              <a:gd name="connsiteX11" fmla="*/ 0 w 12192000"/>
              <a:gd name="connsiteY11" fmla="*/ 4305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9637712" y="0"/>
                </a:lnTo>
                <a:lnTo>
                  <a:pt x="9637712" y="541338"/>
                </a:lnTo>
                <a:lnTo>
                  <a:pt x="11650662" y="541338"/>
                </a:lnTo>
                <a:lnTo>
                  <a:pt x="11650662" y="2552700"/>
                </a:lnTo>
                <a:lnTo>
                  <a:pt x="12192000" y="2552700"/>
                </a:lnTo>
                <a:lnTo>
                  <a:pt x="12192000" y="6858000"/>
                </a:lnTo>
                <a:lnTo>
                  <a:pt x="2554288" y="6858000"/>
                </a:lnTo>
                <a:lnTo>
                  <a:pt x="2554288" y="6316663"/>
                </a:lnTo>
                <a:lnTo>
                  <a:pt x="541338" y="6316663"/>
                </a:lnTo>
                <a:lnTo>
                  <a:pt x="541338" y="4305300"/>
                </a:lnTo>
                <a:lnTo>
                  <a:pt x="0" y="4305300"/>
                </a:lnTo>
                <a:close/>
              </a:path>
            </a:pathLst>
          </a:custGeom>
        </p:spPr>
        <p:txBody>
          <a:bodyPr wrap="square">
            <a:noAutofit/>
          </a:bodyPr>
          <a:lstStyle/>
          <a:p>
            <a:r>
              <a:rPr lang="en-US"/>
              <a:t>Click icon to add picture</a:t>
            </a:r>
            <a:endParaRPr lang="id-ID"/>
          </a:p>
        </p:txBody>
      </p:sp>
    </p:spTree>
    <p:extLst>
      <p:ext uri="{BB962C8B-B14F-4D97-AF65-F5344CB8AC3E}">
        <p14:creationId xmlns:p14="http://schemas.microsoft.com/office/powerpoint/2010/main" val="1867548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AF94B2-6829-4C62-A5D6-C39DDB89A064}"/>
              </a:ext>
            </a:extLst>
          </p:cNvPr>
          <p:cNvSpPr>
            <a:spLocks noGrp="1"/>
          </p:cNvSpPr>
          <p:nvPr>
            <p:ph type="pic" sz="quarter" idx="13"/>
          </p:nvPr>
        </p:nvSpPr>
        <p:spPr>
          <a:xfrm>
            <a:off x="0" y="0"/>
            <a:ext cx="12192000" cy="6858000"/>
          </a:xfrm>
        </p:spPr>
        <p:txBody>
          <a:bodyPr/>
          <a:lstStyle/>
          <a:p>
            <a:r>
              <a:rPr lang="en-US"/>
              <a:t>Click icon to add picture</a:t>
            </a:r>
            <a:endParaRPr lang="id-ID"/>
          </a:p>
        </p:txBody>
      </p:sp>
    </p:spTree>
    <p:extLst>
      <p:ext uri="{BB962C8B-B14F-4D97-AF65-F5344CB8AC3E}">
        <p14:creationId xmlns:p14="http://schemas.microsoft.com/office/powerpoint/2010/main" val="2278731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B80FA72-8AF5-49CF-AAF5-6A053878C197}"/>
              </a:ext>
            </a:extLst>
          </p:cNvPr>
          <p:cNvSpPr/>
          <p:nvPr/>
        </p:nvSpPr>
        <p:spPr>
          <a:xfrm>
            <a:off x="0" y="0"/>
            <a:ext cx="12192000" cy="1838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rgbClr val="EAD15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lvl1pPr>
              <a:defRPr/>
            </a:lvl1pPr>
          </a:lstStyle>
          <a:p>
            <a:r>
              <a:rPr lang="en-US"/>
              <a:t>March 1</a:t>
            </a:r>
            <a:r>
              <a:rPr lang="en-US" baseline="30000"/>
              <a:t>st</a:t>
            </a:r>
            <a:r>
              <a:rPr lang="en-US"/>
              <a:t>, 2022</a:t>
            </a:r>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4184899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p:nvPr>
        </p:nvSpPr>
        <p:spPr>
          <a:xfrm>
            <a:off x="838200" y="256700"/>
            <a:ext cx="8160834" cy="658998"/>
          </a:xfrm>
          <a:prstGeom prst="rect">
            <a:avLst/>
          </a:prstGeom>
        </p:spPr>
        <p:txBody>
          <a:bodyPr/>
          <a:lstStyle>
            <a:lvl1pPr>
              <a:defRPr b="1" baseline="0">
                <a:solidFill>
                  <a:schemeClr val="tx1"/>
                </a:solidFill>
              </a:defRPr>
            </a:lvl1pPr>
          </a:lstStyle>
          <a:p>
            <a:r>
              <a:rPr lang="en-US"/>
              <a:t>Click to edit 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lvl1pPr algn="ctr">
              <a:defRPr/>
            </a:lvl1pPr>
          </a:lstStyle>
          <a:p>
            <a:r>
              <a:rPr lang="es-ES"/>
              <a:t>March 26, 2023</a:t>
            </a:r>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a:xfrm>
            <a:off x="11482466" y="74137"/>
            <a:ext cx="580138" cy="365125"/>
          </a:xfrm>
          <a:solidFill>
            <a:schemeClr val="tx1"/>
          </a:solidFill>
        </p:spPr>
        <p:txBody>
          <a:bodyPr/>
          <a:lstStyle>
            <a:lvl1pPr>
              <a:defRPr sz="2000">
                <a:solidFill>
                  <a:srgbClr val="EAD151"/>
                </a:solidFill>
              </a:defRPr>
            </a:lvl1pPr>
          </a:lstStyle>
          <a:p>
            <a:fld id="{A7EF45D5-C091-2E4F-8430-35B0416CC0E0}" type="slidenum">
              <a:rPr lang="en-US" smtClean="0"/>
              <a:pPr/>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462E7B-C409-F740-912B-D4B0FC236C1C}"/>
              </a:ext>
            </a:extLst>
          </p:cNvPr>
          <p:cNvSpPr/>
          <p:nvPr/>
        </p:nvSpPr>
        <p:spPr>
          <a:xfrm>
            <a:off x="540853" y="6303035"/>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a:extLst>
              <a:ext uri="{FF2B5EF4-FFF2-40B4-BE49-F238E27FC236}">
                <a16:creationId xmlns:a16="http://schemas.microsoft.com/office/drawing/2014/main" id="{DBE8ED03-F4FA-CB44-87C9-FF98FB3EE6E0}"/>
              </a:ext>
            </a:extLst>
          </p:cNvPr>
          <p:cNvSpPr txBox="1"/>
          <p:nvPr/>
        </p:nvSpPr>
        <p:spPr>
          <a:xfrm>
            <a:off x="838200" y="1179798"/>
            <a:ext cx="10991974" cy="584775"/>
          </a:xfrm>
          <a:prstGeom prst="rect">
            <a:avLst/>
          </a:prstGeom>
          <a:noFill/>
        </p:spPr>
        <p:txBody>
          <a:bodyPr wrap="square" rtlCol="0">
            <a:spAutoFit/>
          </a:bodyPr>
          <a:lstStyle/>
          <a:p>
            <a:pPr marL="457200" indent="-457200">
              <a:buFont typeface="Arial" panose="020B0604020202020204" pitchFamily="34" charset="0"/>
              <a:buChar char="•"/>
            </a:pPr>
            <a:endParaRPr lang="id-ID" sz="3200">
              <a:latin typeface="+mj-lt"/>
            </a:endParaRPr>
          </a:p>
        </p:txBody>
      </p:sp>
      <p:sp>
        <p:nvSpPr>
          <p:cNvPr id="12" name="Text Placeholder 2">
            <a:extLst>
              <a:ext uri="{FF2B5EF4-FFF2-40B4-BE49-F238E27FC236}">
                <a16:creationId xmlns:a16="http://schemas.microsoft.com/office/drawing/2014/main" id="{1AC0E07C-B2A5-4876-BCB9-C7F7BC9CD642}"/>
              </a:ext>
            </a:extLst>
          </p:cNvPr>
          <p:cNvSpPr>
            <a:spLocks noGrp="1"/>
          </p:cNvSpPr>
          <p:nvPr>
            <p:ph idx="1"/>
          </p:nvPr>
        </p:nvSpPr>
        <p:spPr>
          <a:xfrm>
            <a:off x="838200" y="1037968"/>
            <a:ext cx="10515600" cy="51389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30467763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vl1pPr>
          </a:lstStyle>
          <a:p>
            <a:r>
              <a:rPr lang="en-US"/>
              <a:t>March 1</a:t>
            </a:r>
            <a:r>
              <a:rPr lang="en-US" baseline="30000"/>
              <a:t>st</a:t>
            </a:r>
            <a:r>
              <a:rPr lang="en-US"/>
              <a:t>, 2022</a:t>
            </a:r>
          </a:p>
        </p:txBody>
      </p:sp>
      <p:sp>
        <p:nvSpPr>
          <p:cNvPr id="4" name="Footer Placeholder 3"/>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4073741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lvl1pPr>
              <a:defRPr/>
            </a:lvl1pPr>
          </a:lstStyle>
          <a:p>
            <a:r>
              <a:rPr lang="en-US"/>
              <a:t>March 1</a:t>
            </a:r>
            <a:r>
              <a:rPr lang="en-US" baseline="30000"/>
              <a:t>st</a:t>
            </a:r>
            <a:r>
              <a:rPr lang="en-US"/>
              <a:t>, 2022</a:t>
            </a:r>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3522532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lvl1pPr>
              <a:defRPr/>
            </a:lvl1pPr>
          </a:lstStyle>
          <a:p>
            <a:r>
              <a:rPr lang="en-US"/>
              <a:t>March 1</a:t>
            </a:r>
            <a:r>
              <a:rPr lang="en-US" baseline="30000"/>
              <a:t>st</a:t>
            </a:r>
            <a:r>
              <a:rPr lang="en-US"/>
              <a:t>, 2022</a:t>
            </a:r>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
        <p:nvSpPr>
          <p:cNvPr id="7" name="Picture Placeholder 7">
            <a:extLst>
              <a:ext uri="{FF2B5EF4-FFF2-40B4-BE49-F238E27FC236}">
                <a16:creationId xmlns:a16="http://schemas.microsoft.com/office/drawing/2014/main" id="{7708821C-4BFB-41BC-AE8B-847A90ECEC49}"/>
              </a:ext>
            </a:extLst>
          </p:cNvPr>
          <p:cNvSpPr>
            <a:spLocks noGrp="1"/>
          </p:cNvSpPr>
          <p:nvPr>
            <p:ph type="pic" sz="quarter" idx="13"/>
          </p:nvPr>
        </p:nvSpPr>
        <p:spPr>
          <a:xfrm>
            <a:off x="0" y="4236720"/>
            <a:ext cx="12192000" cy="2005054"/>
          </a:xfrm>
        </p:spPr>
        <p:txBody>
          <a:bodyPr/>
          <a:lstStyle/>
          <a:p>
            <a:r>
              <a:rPr lang="en-US"/>
              <a:t>Click icon to add picture</a:t>
            </a:r>
            <a:endParaRPr lang="id-ID"/>
          </a:p>
        </p:txBody>
      </p:sp>
    </p:spTree>
    <p:extLst>
      <p:ext uri="{BB962C8B-B14F-4D97-AF65-F5344CB8AC3E}">
        <p14:creationId xmlns:p14="http://schemas.microsoft.com/office/powerpoint/2010/main" val="3856452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AA70AB82-17CE-214C-8519-305147239459}"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6187440" cy="3119437"/>
          </a:xfrm>
        </p:spPr>
        <p:txBody>
          <a:bodyPr/>
          <a:lstStyle/>
          <a:p>
            <a:r>
              <a:rPr lang="en-US"/>
              <a:t>Click icon to add picture</a:t>
            </a:r>
            <a:endParaRPr lang="id-ID"/>
          </a:p>
        </p:txBody>
      </p:sp>
      <p:sp>
        <p:nvSpPr>
          <p:cNvPr id="9" name="Picture Placeholder 7">
            <a:extLst>
              <a:ext uri="{FF2B5EF4-FFF2-40B4-BE49-F238E27FC236}">
                <a16:creationId xmlns:a16="http://schemas.microsoft.com/office/drawing/2014/main" id="{251B953C-8DB9-4448-8114-3F651D700F75}"/>
              </a:ext>
            </a:extLst>
          </p:cNvPr>
          <p:cNvSpPr>
            <a:spLocks noGrp="1"/>
          </p:cNvSpPr>
          <p:nvPr>
            <p:ph type="pic" sz="quarter" idx="14"/>
          </p:nvPr>
        </p:nvSpPr>
        <p:spPr>
          <a:xfrm>
            <a:off x="6187440" y="0"/>
            <a:ext cx="3302000" cy="2097354"/>
          </a:xfrm>
        </p:spPr>
        <p:txBody>
          <a:bodyPr/>
          <a:lstStyle/>
          <a:p>
            <a:r>
              <a:rPr lang="en-US"/>
              <a:t>Click icon to add picture</a:t>
            </a:r>
            <a:endParaRPr lang="id-ID"/>
          </a:p>
        </p:txBody>
      </p:sp>
      <p:sp>
        <p:nvSpPr>
          <p:cNvPr id="10" name="Picture Placeholder 7">
            <a:extLst>
              <a:ext uri="{FF2B5EF4-FFF2-40B4-BE49-F238E27FC236}">
                <a16:creationId xmlns:a16="http://schemas.microsoft.com/office/drawing/2014/main" id="{8C1EF802-59EE-4E51-9A0F-C85A820F8B67}"/>
              </a:ext>
            </a:extLst>
          </p:cNvPr>
          <p:cNvSpPr>
            <a:spLocks noGrp="1"/>
          </p:cNvSpPr>
          <p:nvPr>
            <p:ph type="pic" sz="quarter" idx="15"/>
          </p:nvPr>
        </p:nvSpPr>
        <p:spPr>
          <a:xfrm>
            <a:off x="6187440" y="5195068"/>
            <a:ext cx="3302000" cy="1662932"/>
          </a:xfrm>
        </p:spPr>
        <p:txBody>
          <a:bodyPr/>
          <a:lstStyle/>
          <a:p>
            <a:r>
              <a:rPr lang="en-US"/>
              <a:t>Click icon to add picture</a:t>
            </a:r>
            <a:endParaRPr lang="id-ID"/>
          </a:p>
        </p:txBody>
      </p:sp>
      <p:sp>
        <p:nvSpPr>
          <p:cNvPr id="12" name="Picture Placeholder 7">
            <a:extLst>
              <a:ext uri="{FF2B5EF4-FFF2-40B4-BE49-F238E27FC236}">
                <a16:creationId xmlns:a16="http://schemas.microsoft.com/office/drawing/2014/main" id="{16F9A0C4-BF8B-48AE-88C7-2E0D7B4BE62D}"/>
              </a:ext>
            </a:extLst>
          </p:cNvPr>
          <p:cNvSpPr>
            <a:spLocks noGrp="1"/>
          </p:cNvSpPr>
          <p:nvPr>
            <p:ph type="pic" sz="quarter" idx="17"/>
          </p:nvPr>
        </p:nvSpPr>
        <p:spPr>
          <a:xfrm>
            <a:off x="9489440" y="2097354"/>
            <a:ext cx="2682240" cy="3097714"/>
          </a:xfrm>
        </p:spPr>
        <p:txBody>
          <a:bodyPr/>
          <a:lstStyle/>
          <a:p>
            <a:r>
              <a:rPr lang="en-US"/>
              <a:t>Click icon to add picture</a:t>
            </a:r>
            <a:endParaRPr lang="id-ID"/>
          </a:p>
        </p:txBody>
      </p:sp>
    </p:spTree>
    <p:extLst>
      <p:ext uri="{BB962C8B-B14F-4D97-AF65-F5344CB8AC3E}">
        <p14:creationId xmlns:p14="http://schemas.microsoft.com/office/powerpoint/2010/main" val="1542573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AF94B2-6829-4C62-A5D6-C39DDB89A064}"/>
              </a:ext>
            </a:extLst>
          </p:cNvPr>
          <p:cNvSpPr>
            <a:spLocks noGrp="1"/>
          </p:cNvSpPr>
          <p:nvPr>
            <p:ph type="pic" sz="quarter" idx="13"/>
          </p:nvPr>
        </p:nvSpPr>
        <p:spPr>
          <a:xfrm>
            <a:off x="0" y="0"/>
            <a:ext cx="12192000" cy="6858000"/>
          </a:xfrm>
        </p:spPr>
        <p:txBody>
          <a:bodyPr/>
          <a:lstStyle/>
          <a:p>
            <a:r>
              <a:rPr lang="en-US"/>
              <a:t>Click icon to add picture</a:t>
            </a:r>
            <a:endParaRPr lang="id-ID"/>
          </a:p>
        </p:txBody>
      </p:sp>
    </p:spTree>
    <p:extLst>
      <p:ext uri="{BB962C8B-B14F-4D97-AF65-F5344CB8AC3E}">
        <p14:creationId xmlns:p14="http://schemas.microsoft.com/office/powerpoint/2010/main" val="20215675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763D879F-CFE8-3C48-82C4-0ED518F73D3B}"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12192000" cy="3654609"/>
          </a:xfrm>
        </p:spPr>
        <p:txBody>
          <a:bodyPr/>
          <a:lstStyle/>
          <a:p>
            <a:r>
              <a:rPr lang="en-US"/>
              <a:t>Click icon to add picture</a:t>
            </a:r>
            <a:endParaRPr lang="id-ID"/>
          </a:p>
        </p:txBody>
      </p:sp>
    </p:spTree>
    <p:extLst>
      <p:ext uri="{BB962C8B-B14F-4D97-AF65-F5344CB8AC3E}">
        <p14:creationId xmlns:p14="http://schemas.microsoft.com/office/powerpoint/2010/main" val="25261835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664316" y="66817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FC6E5006-377C-1843-B423-7881C6603FB1}"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6809096" y="2118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9" name="Picture Placeholder 7">
            <a:extLst>
              <a:ext uri="{FF2B5EF4-FFF2-40B4-BE49-F238E27FC236}">
                <a16:creationId xmlns:a16="http://schemas.microsoft.com/office/drawing/2014/main" id="{E1869FE4-B348-44DE-B2B1-66DD0D1BFFDF}"/>
              </a:ext>
            </a:extLst>
          </p:cNvPr>
          <p:cNvSpPr>
            <a:spLocks noGrp="1"/>
          </p:cNvSpPr>
          <p:nvPr>
            <p:ph type="pic" sz="quarter" idx="14"/>
          </p:nvPr>
        </p:nvSpPr>
        <p:spPr>
          <a:xfrm>
            <a:off x="0" y="433182"/>
            <a:ext cx="3032567" cy="2095018"/>
          </a:xfrm>
        </p:spPr>
        <p:txBody>
          <a:bodyPr/>
          <a:lstStyle/>
          <a:p>
            <a:r>
              <a:rPr lang="en-US"/>
              <a:t>Click icon to add picture</a:t>
            </a:r>
            <a:endParaRPr lang="id-ID"/>
          </a:p>
        </p:txBody>
      </p:sp>
      <p:sp>
        <p:nvSpPr>
          <p:cNvPr id="12" name="Picture Placeholder 7">
            <a:extLst>
              <a:ext uri="{FF2B5EF4-FFF2-40B4-BE49-F238E27FC236}">
                <a16:creationId xmlns:a16="http://schemas.microsoft.com/office/drawing/2014/main" id="{CDD46511-05BB-4B94-8E37-5A04B80C98D6}"/>
              </a:ext>
            </a:extLst>
          </p:cNvPr>
          <p:cNvSpPr>
            <a:spLocks noGrp="1"/>
          </p:cNvSpPr>
          <p:nvPr>
            <p:ph type="pic" sz="quarter" idx="16"/>
          </p:nvPr>
        </p:nvSpPr>
        <p:spPr>
          <a:xfrm>
            <a:off x="3032567" y="2545176"/>
            <a:ext cx="3032567" cy="2095018"/>
          </a:xfrm>
        </p:spPr>
        <p:txBody>
          <a:bodyPr/>
          <a:lstStyle/>
          <a:p>
            <a:r>
              <a:rPr lang="en-US"/>
              <a:t>Click icon to add picture</a:t>
            </a:r>
            <a:endParaRPr lang="id-ID"/>
          </a:p>
        </p:txBody>
      </p:sp>
      <p:sp>
        <p:nvSpPr>
          <p:cNvPr id="13" name="Picture Placeholder 7">
            <a:extLst>
              <a:ext uri="{FF2B5EF4-FFF2-40B4-BE49-F238E27FC236}">
                <a16:creationId xmlns:a16="http://schemas.microsoft.com/office/drawing/2014/main" id="{7C21DF82-40AC-4A6D-9802-534FA32060BB}"/>
              </a:ext>
            </a:extLst>
          </p:cNvPr>
          <p:cNvSpPr>
            <a:spLocks noGrp="1"/>
          </p:cNvSpPr>
          <p:nvPr>
            <p:ph type="pic" sz="quarter" idx="17"/>
          </p:nvPr>
        </p:nvSpPr>
        <p:spPr>
          <a:xfrm>
            <a:off x="-1" y="4626457"/>
            <a:ext cx="3032567" cy="2095018"/>
          </a:xfrm>
        </p:spPr>
        <p:txBody>
          <a:bodyPr/>
          <a:lstStyle/>
          <a:p>
            <a:r>
              <a:rPr lang="en-US"/>
              <a:t>Click icon to add picture</a:t>
            </a:r>
            <a:endParaRPr lang="id-ID"/>
          </a:p>
        </p:txBody>
      </p:sp>
    </p:spTree>
    <p:extLst>
      <p:ext uri="{BB962C8B-B14F-4D97-AF65-F5344CB8AC3E}">
        <p14:creationId xmlns:p14="http://schemas.microsoft.com/office/powerpoint/2010/main" val="17094576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F8B9A-7563-4D9C-8AC6-00DD16450FDE}"/>
              </a:ext>
            </a:extLst>
          </p:cNvPr>
          <p:cNvSpPr>
            <a:spLocks noGrp="1"/>
          </p:cNvSpPr>
          <p:nvPr>
            <p:ph type="pic" sz="quarter" idx="17"/>
          </p:nvPr>
        </p:nvSpPr>
        <p:spPr>
          <a:xfrm>
            <a:off x="5912251" y="14763"/>
            <a:ext cx="3051376" cy="3935096"/>
          </a:xfrm>
          <a:custGeom>
            <a:avLst/>
            <a:gdLst>
              <a:gd name="connsiteX0" fmla="*/ 0 w 3051376"/>
              <a:gd name="connsiteY0" fmla="*/ 0 h 3935096"/>
              <a:gd name="connsiteX1" fmla="*/ 3051376 w 3051376"/>
              <a:gd name="connsiteY1" fmla="*/ 0 h 3935096"/>
              <a:gd name="connsiteX2" fmla="*/ 3051376 w 3051376"/>
              <a:gd name="connsiteY2" fmla="*/ 3935096 h 3935096"/>
              <a:gd name="connsiteX3" fmla="*/ 2231841 w 3051376"/>
              <a:gd name="connsiteY3" fmla="*/ 3935096 h 3935096"/>
              <a:gd name="connsiteX4" fmla="*/ 2231841 w 3051376"/>
              <a:gd name="connsiteY4" fmla="*/ 1379462 h 3935096"/>
              <a:gd name="connsiteX5" fmla="*/ 0 w 3051376"/>
              <a:gd name="connsiteY5" fmla="*/ 1379462 h 39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1376" h="3935096">
                <a:moveTo>
                  <a:pt x="0" y="0"/>
                </a:moveTo>
                <a:lnTo>
                  <a:pt x="3051376" y="0"/>
                </a:lnTo>
                <a:lnTo>
                  <a:pt x="3051376" y="3935096"/>
                </a:lnTo>
                <a:lnTo>
                  <a:pt x="2231841" y="3935096"/>
                </a:lnTo>
                <a:lnTo>
                  <a:pt x="2231841" y="1379462"/>
                </a:lnTo>
                <a:lnTo>
                  <a:pt x="0" y="1379462"/>
                </a:lnTo>
                <a:close/>
              </a:path>
            </a:pathLst>
          </a:custGeom>
        </p:spPr>
        <p:txBody>
          <a:bodyPr wrap="square">
            <a:noAutofit/>
          </a:bodyPr>
          <a:lstStyle/>
          <a:p>
            <a:r>
              <a:rPr lang="en-US"/>
              <a:t>Click icon to add picture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74512F95-EC76-624B-8B59-B8521F9F49E2}"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4038600" cy="4782369"/>
          </a:xfrm>
        </p:spPr>
        <p:txBody>
          <a:bodyPr/>
          <a:lstStyle/>
          <a:p>
            <a:r>
              <a:rPr lang="en-US"/>
              <a:t>Click icon to add picture</a:t>
            </a:r>
            <a:endParaRPr lang="id-ID"/>
          </a:p>
        </p:txBody>
      </p:sp>
      <p:sp>
        <p:nvSpPr>
          <p:cNvPr id="12" name="Picture Placeholder 11">
            <a:extLst>
              <a:ext uri="{FF2B5EF4-FFF2-40B4-BE49-F238E27FC236}">
                <a16:creationId xmlns:a16="http://schemas.microsoft.com/office/drawing/2014/main" id="{70C0927A-141B-4FB4-9F25-E63A43C7E5A0}"/>
              </a:ext>
            </a:extLst>
          </p:cNvPr>
          <p:cNvSpPr>
            <a:spLocks noGrp="1"/>
          </p:cNvSpPr>
          <p:nvPr>
            <p:ph type="pic" sz="quarter" idx="14"/>
          </p:nvPr>
        </p:nvSpPr>
        <p:spPr>
          <a:xfrm>
            <a:off x="4197752" y="4109013"/>
            <a:ext cx="4765875" cy="2748986"/>
          </a:xfrm>
          <a:custGeom>
            <a:avLst/>
            <a:gdLst>
              <a:gd name="connsiteX0" fmla="*/ 3955649 w 4765875"/>
              <a:gd name="connsiteY0" fmla="*/ 0 h 2748986"/>
              <a:gd name="connsiteX1" fmla="*/ 4765875 w 4765875"/>
              <a:gd name="connsiteY1" fmla="*/ 0 h 2748986"/>
              <a:gd name="connsiteX2" fmla="*/ 4765875 w 4765875"/>
              <a:gd name="connsiteY2" fmla="*/ 2748986 h 2748986"/>
              <a:gd name="connsiteX3" fmla="*/ 0 w 4765875"/>
              <a:gd name="connsiteY3" fmla="*/ 2748986 h 2748986"/>
              <a:gd name="connsiteX4" fmla="*/ 0 w 4765875"/>
              <a:gd name="connsiteY4" fmla="*/ 1374493 h 2748986"/>
              <a:gd name="connsiteX5" fmla="*/ 3955649 w 4765875"/>
              <a:gd name="connsiteY5" fmla="*/ 1374493 h 274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875" h="2748986">
                <a:moveTo>
                  <a:pt x="3955649" y="0"/>
                </a:moveTo>
                <a:lnTo>
                  <a:pt x="4765875" y="0"/>
                </a:lnTo>
                <a:lnTo>
                  <a:pt x="4765875" y="2748986"/>
                </a:lnTo>
                <a:lnTo>
                  <a:pt x="0" y="2748986"/>
                </a:lnTo>
                <a:lnTo>
                  <a:pt x="0" y="1374493"/>
                </a:lnTo>
                <a:lnTo>
                  <a:pt x="3955649" y="1374493"/>
                </a:lnTo>
                <a:close/>
              </a:path>
            </a:pathLst>
          </a:custGeom>
        </p:spPr>
        <p:txBody>
          <a:bodyPr wrap="square">
            <a:noAutofit/>
          </a:bodyPr>
          <a:lstStyle/>
          <a:p>
            <a:r>
              <a:rPr lang="en-US"/>
              <a:t>Click icon to add picture</a:t>
            </a:r>
            <a:endParaRPr lang="id-ID"/>
          </a:p>
        </p:txBody>
      </p:sp>
      <p:sp>
        <p:nvSpPr>
          <p:cNvPr id="13" name="Picture Placeholder 7">
            <a:extLst>
              <a:ext uri="{FF2B5EF4-FFF2-40B4-BE49-F238E27FC236}">
                <a16:creationId xmlns:a16="http://schemas.microsoft.com/office/drawing/2014/main" id="{A6AF0F06-DAE2-4932-9E5E-693994E4A993}"/>
              </a:ext>
            </a:extLst>
          </p:cNvPr>
          <p:cNvSpPr>
            <a:spLocks noGrp="1"/>
          </p:cNvSpPr>
          <p:nvPr>
            <p:ph type="pic" sz="quarter" idx="15"/>
          </p:nvPr>
        </p:nvSpPr>
        <p:spPr>
          <a:xfrm>
            <a:off x="9140623" y="2174691"/>
            <a:ext cx="3051377" cy="4683309"/>
          </a:xfrm>
        </p:spPr>
        <p:txBody>
          <a:bodyPr/>
          <a:lstStyle/>
          <a:p>
            <a:r>
              <a:rPr lang="en-US"/>
              <a:t>Click icon to add picture</a:t>
            </a:r>
            <a:endParaRPr lang="id-ID"/>
          </a:p>
        </p:txBody>
      </p:sp>
      <p:sp>
        <p:nvSpPr>
          <p:cNvPr id="15" name="Picture Placeholder 7">
            <a:extLst>
              <a:ext uri="{FF2B5EF4-FFF2-40B4-BE49-F238E27FC236}">
                <a16:creationId xmlns:a16="http://schemas.microsoft.com/office/drawing/2014/main" id="{39ED25AB-BB2B-4BFD-9972-A84C1A548961}"/>
              </a:ext>
            </a:extLst>
          </p:cNvPr>
          <p:cNvSpPr>
            <a:spLocks noGrp="1"/>
          </p:cNvSpPr>
          <p:nvPr>
            <p:ph type="pic" sz="quarter" idx="16"/>
          </p:nvPr>
        </p:nvSpPr>
        <p:spPr>
          <a:xfrm>
            <a:off x="9140623" y="0"/>
            <a:ext cx="3051376" cy="2002878"/>
          </a:xfrm>
        </p:spPr>
        <p:txBody>
          <a:bodyPr/>
          <a:lstStyle/>
          <a:p>
            <a:r>
              <a:rPr lang="en-US"/>
              <a:t>Click icon to add picture</a:t>
            </a:r>
            <a:endParaRPr lang="id-ID"/>
          </a:p>
        </p:txBody>
      </p:sp>
      <p:sp>
        <p:nvSpPr>
          <p:cNvPr id="18" name="Picture Placeholder 7">
            <a:extLst>
              <a:ext uri="{FF2B5EF4-FFF2-40B4-BE49-F238E27FC236}">
                <a16:creationId xmlns:a16="http://schemas.microsoft.com/office/drawing/2014/main" id="{7BD194CB-345F-4702-93E8-F59D68B77B0D}"/>
              </a:ext>
            </a:extLst>
          </p:cNvPr>
          <p:cNvSpPr>
            <a:spLocks noGrp="1"/>
          </p:cNvSpPr>
          <p:nvPr>
            <p:ph type="pic" sz="quarter" idx="18"/>
          </p:nvPr>
        </p:nvSpPr>
        <p:spPr>
          <a:xfrm>
            <a:off x="0" y="14763"/>
            <a:ext cx="4038600" cy="1924343"/>
          </a:xfrm>
        </p:spPr>
        <p:txBody>
          <a:bodyPr/>
          <a:lstStyle/>
          <a:p>
            <a:r>
              <a:rPr lang="en-US"/>
              <a:t>Click icon to add picture</a:t>
            </a:r>
            <a:endParaRPr lang="id-ID"/>
          </a:p>
        </p:txBody>
      </p:sp>
      <p:sp>
        <p:nvSpPr>
          <p:cNvPr id="22" name="Picture Placeholder 21">
            <a:extLst>
              <a:ext uri="{FF2B5EF4-FFF2-40B4-BE49-F238E27FC236}">
                <a16:creationId xmlns:a16="http://schemas.microsoft.com/office/drawing/2014/main" id="{37408140-C4C4-4215-AEC3-B2A7CFE4C8D8}"/>
              </a:ext>
            </a:extLst>
          </p:cNvPr>
          <p:cNvSpPr>
            <a:spLocks noGrp="1"/>
          </p:cNvSpPr>
          <p:nvPr>
            <p:ph type="pic" sz="quarter" idx="19"/>
          </p:nvPr>
        </p:nvSpPr>
        <p:spPr>
          <a:xfrm>
            <a:off x="4197752" y="0"/>
            <a:ext cx="1563236" cy="1371601"/>
          </a:xfrm>
          <a:custGeom>
            <a:avLst/>
            <a:gdLst>
              <a:gd name="connsiteX0" fmla="*/ 0 w 1563236"/>
              <a:gd name="connsiteY0" fmla="*/ 0 h 1371601"/>
              <a:gd name="connsiteX1" fmla="*/ 1563236 w 1563236"/>
              <a:gd name="connsiteY1" fmla="*/ 0 h 1371601"/>
              <a:gd name="connsiteX2" fmla="*/ 1563236 w 1563236"/>
              <a:gd name="connsiteY2" fmla="*/ 1371601 h 1371601"/>
              <a:gd name="connsiteX3" fmla="*/ 0 w 1563236"/>
              <a:gd name="connsiteY3" fmla="*/ 1371601 h 1371601"/>
            </a:gdLst>
            <a:ahLst/>
            <a:cxnLst>
              <a:cxn ang="0">
                <a:pos x="connsiteX0" y="connsiteY0"/>
              </a:cxn>
              <a:cxn ang="0">
                <a:pos x="connsiteX1" y="connsiteY1"/>
              </a:cxn>
              <a:cxn ang="0">
                <a:pos x="connsiteX2" y="connsiteY2"/>
              </a:cxn>
              <a:cxn ang="0">
                <a:pos x="connsiteX3" y="connsiteY3"/>
              </a:cxn>
            </a:cxnLst>
            <a:rect l="l" t="t" r="r" b="b"/>
            <a:pathLst>
              <a:path w="1563236" h="1371601">
                <a:moveTo>
                  <a:pt x="0" y="0"/>
                </a:moveTo>
                <a:lnTo>
                  <a:pt x="1563236" y="0"/>
                </a:lnTo>
                <a:lnTo>
                  <a:pt x="1563236" y="1371601"/>
                </a:lnTo>
                <a:lnTo>
                  <a:pt x="0" y="1371601"/>
                </a:lnTo>
                <a:close/>
              </a:path>
            </a:pathLst>
          </a:custGeom>
        </p:spPr>
        <p:txBody>
          <a:bodyPr wrap="square">
            <a:noAutofit/>
          </a:bodyPr>
          <a:lstStyle/>
          <a:p>
            <a:r>
              <a:rPr lang="en-US"/>
              <a:t>Click icon to add picture</a:t>
            </a:r>
            <a:endParaRPr lang="id-ID"/>
          </a:p>
        </p:txBody>
      </p:sp>
    </p:spTree>
    <p:extLst>
      <p:ext uri="{BB962C8B-B14F-4D97-AF65-F5344CB8AC3E}">
        <p14:creationId xmlns:p14="http://schemas.microsoft.com/office/powerpoint/2010/main" val="42243445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9170BB25-5B9D-FD4B-88AE-09048E10EFDB}"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CCB1A949-F703-45BA-8E90-77B72F43D1CB}"/>
              </a:ext>
            </a:extLst>
          </p:cNvPr>
          <p:cNvSpPr>
            <a:spLocks noGrp="1"/>
          </p:cNvSpPr>
          <p:nvPr>
            <p:ph type="pic" sz="quarter" idx="13"/>
          </p:nvPr>
        </p:nvSpPr>
        <p:spPr>
          <a:xfrm>
            <a:off x="942023" y="2275523"/>
            <a:ext cx="2380297" cy="3607117"/>
          </a:xfrm>
          <a:prstGeom prst="rect">
            <a:avLst/>
          </a:prstGeom>
        </p:spPr>
        <p:txBody>
          <a:bodyPr wrap="square">
            <a:noAutofit/>
          </a:bodyPr>
          <a:lstStyle/>
          <a:p>
            <a:r>
              <a:rPr lang="en-US"/>
              <a:t>Click icon to add picture</a:t>
            </a:r>
            <a:endParaRPr lang="id-ID"/>
          </a:p>
        </p:txBody>
      </p:sp>
      <p:sp>
        <p:nvSpPr>
          <p:cNvPr id="9" name="Rectangle 8">
            <a:extLst>
              <a:ext uri="{FF2B5EF4-FFF2-40B4-BE49-F238E27FC236}">
                <a16:creationId xmlns:a16="http://schemas.microsoft.com/office/drawing/2014/main" id="{1D7854E9-E1D2-4691-829D-3089E31EF56A}"/>
              </a:ext>
            </a:extLst>
          </p:cNvPr>
          <p:cNvSpPr/>
          <p:nvPr/>
        </p:nvSpPr>
        <p:spPr>
          <a:xfrm>
            <a:off x="6990080" y="0"/>
            <a:ext cx="5201920" cy="6858000"/>
          </a:xfrm>
          <a:prstGeom prst="rect">
            <a:avLst/>
          </a:prstGeom>
          <a:solidFill>
            <a:schemeClr val="tx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icture Placeholder 13">
            <a:extLst>
              <a:ext uri="{FF2B5EF4-FFF2-40B4-BE49-F238E27FC236}">
                <a16:creationId xmlns:a16="http://schemas.microsoft.com/office/drawing/2014/main" id="{D06F2C91-0074-4362-A7D8-C502E467CE1D}"/>
              </a:ext>
            </a:extLst>
          </p:cNvPr>
          <p:cNvSpPr>
            <a:spLocks noGrp="1"/>
          </p:cNvSpPr>
          <p:nvPr>
            <p:ph type="pic" sz="quarter" idx="14"/>
          </p:nvPr>
        </p:nvSpPr>
        <p:spPr>
          <a:xfrm>
            <a:off x="7407275" y="629920"/>
            <a:ext cx="1154431" cy="1154430"/>
          </a:xfrm>
        </p:spPr>
        <p:txBody>
          <a:bodyPr>
            <a:normAutofit/>
          </a:bodyPr>
          <a:lstStyle>
            <a:lvl1pPr>
              <a:defRPr sz="1200"/>
            </a:lvl1pPr>
          </a:lstStyle>
          <a:p>
            <a:r>
              <a:rPr lang="en-US"/>
              <a:t>Click icon to add picture</a:t>
            </a:r>
            <a:endParaRPr lang="id-ID"/>
          </a:p>
        </p:txBody>
      </p:sp>
      <p:sp>
        <p:nvSpPr>
          <p:cNvPr id="15" name="Picture Placeholder 13">
            <a:extLst>
              <a:ext uri="{FF2B5EF4-FFF2-40B4-BE49-F238E27FC236}">
                <a16:creationId xmlns:a16="http://schemas.microsoft.com/office/drawing/2014/main" id="{7AFB2F41-4391-4526-A48A-88D8F6E61DA8}"/>
              </a:ext>
            </a:extLst>
          </p:cNvPr>
          <p:cNvSpPr>
            <a:spLocks noGrp="1"/>
          </p:cNvSpPr>
          <p:nvPr>
            <p:ph type="pic" sz="quarter" idx="15"/>
          </p:nvPr>
        </p:nvSpPr>
        <p:spPr>
          <a:xfrm>
            <a:off x="7407274" y="2101295"/>
            <a:ext cx="1154431" cy="1154430"/>
          </a:xfrm>
        </p:spPr>
        <p:txBody>
          <a:bodyPr>
            <a:normAutofit/>
          </a:bodyPr>
          <a:lstStyle>
            <a:lvl1pPr>
              <a:defRPr sz="1200"/>
            </a:lvl1pPr>
          </a:lstStyle>
          <a:p>
            <a:r>
              <a:rPr lang="en-US"/>
              <a:t>Click icon to add picture</a:t>
            </a:r>
            <a:endParaRPr lang="id-ID"/>
          </a:p>
        </p:txBody>
      </p:sp>
      <p:sp>
        <p:nvSpPr>
          <p:cNvPr id="16" name="Picture Placeholder 13">
            <a:extLst>
              <a:ext uri="{FF2B5EF4-FFF2-40B4-BE49-F238E27FC236}">
                <a16:creationId xmlns:a16="http://schemas.microsoft.com/office/drawing/2014/main" id="{2A95110A-E493-437F-BAB1-74BEC8680C24}"/>
              </a:ext>
            </a:extLst>
          </p:cNvPr>
          <p:cNvSpPr>
            <a:spLocks noGrp="1"/>
          </p:cNvSpPr>
          <p:nvPr>
            <p:ph type="pic" sz="quarter" idx="16"/>
          </p:nvPr>
        </p:nvSpPr>
        <p:spPr>
          <a:xfrm>
            <a:off x="7407273" y="3572670"/>
            <a:ext cx="1154431" cy="1154430"/>
          </a:xfrm>
        </p:spPr>
        <p:txBody>
          <a:bodyPr>
            <a:normAutofit/>
          </a:bodyPr>
          <a:lstStyle>
            <a:lvl1pPr>
              <a:defRPr sz="1200"/>
            </a:lvl1pPr>
          </a:lstStyle>
          <a:p>
            <a:r>
              <a:rPr lang="en-US"/>
              <a:t>Click icon to add picture</a:t>
            </a:r>
            <a:endParaRPr lang="id-ID"/>
          </a:p>
        </p:txBody>
      </p:sp>
      <p:sp>
        <p:nvSpPr>
          <p:cNvPr id="17" name="Picture Placeholder 13">
            <a:extLst>
              <a:ext uri="{FF2B5EF4-FFF2-40B4-BE49-F238E27FC236}">
                <a16:creationId xmlns:a16="http://schemas.microsoft.com/office/drawing/2014/main" id="{B1FC75BD-77C9-460B-B1CD-F94B2A07C3FE}"/>
              </a:ext>
            </a:extLst>
          </p:cNvPr>
          <p:cNvSpPr>
            <a:spLocks noGrp="1"/>
          </p:cNvSpPr>
          <p:nvPr>
            <p:ph type="pic" sz="quarter" idx="17"/>
          </p:nvPr>
        </p:nvSpPr>
        <p:spPr>
          <a:xfrm>
            <a:off x="7407272" y="5044045"/>
            <a:ext cx="1154431" cy="1154430"/>
          </a:xfrm>
        </p:spPr>
        <p:txBody>
          <a:bodyPr>
            <a:normAutofit/>
          </a:bodyPr>
          <a:lstStyle>
            <a:lvl1pPr>
              <a:defRPr sz="1200"/>
            </a:lvl1pPr>
          </a:lstStyle>
          <a:p>
            <a:r>
              <a:rPr lang="en-US"/>
              <a:t>Click icon to add picture</a:t>
            </a:r>
            <a:endParaRPr lang="id-ID"/>
          </a:p>
        </p:txBody>
      </p:sp>
    </p:spTree>
    <p:extLst>
      <p:ext uri="{BB962C8B-B14F-4D97-AF65-F5344CB8AC3E}">
        <p14:creationId xmlns:p14="http://schemas.microsoft.com/office/powerpoint/2010/main" val="10530423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61F97CBD-A141-5046-9FB2-B9C30CBBD711}"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9244315" y="2496474"/>
            <a:ext cx="2286000" cy="2743200"/>
          </a:xfrm>
        </p:spPr>
        <p:txBody>
          <a:bodyPr/>
          <a:lstStyle/>
          <a:p>
            <a:r>
              <a:rPr lang="en-US"/>
              <a:t>Click icon to add picture</a:t>
            </a:r>
          </a:p>
        </p:txBody>
      </p:sp>
      <p:sp>
        <p:nvSpPr>
          <p:cNvPr id="18" name="Picture Placeholder 5">
            <a:extLst>
              <a:ext uri="{FF2B5EF4-FFF2-40B4-BE49-F238E27FC236}">
                <a16:creationId xmlns:a16="http://schemas.microsoft.com/office/drawing/2014/main" id="{60A677FB-3FB4-4289-8250-1F9FBC814C84}"/>
              </a:ext>
            </a:extLst>
          </p:cNvPr>
          <p:cNvSpPr>
            <a:spLocks noGrp="1"/>
          </p:cNvSpPr>
          <p:nvPr>
            <p:ph type="pic" sz="quarter" idx="15"/>
          </p:nvPr>
        </p:nvSpPr>
        <p:spPr>
          <a:xfrm>
            <a:off x="6849930" y="2496474"/>
            <a:ext cx="2286000" cy="2743200"/>
          </a:xfrm>
        </p:spPr>
        <p:txBody>
          <a:bodyPr/>
          <a:lstStyle/>
          <a:p>
            <a:r>
              <a:rPr lang="en-US"/>
              <a:t>Click icon to add picture</a:t>
            </a:r>
          </a:p>
        </p:txBody>
      </p:sp>
      <p:sp>
        <p:nvSpPr>
          <p:cNvPr id="19" name="Picture Placeholder 5">
            <a:extLst>
              <a:ext uri="{FF2B5EF4-FFF2-40B4-BE49-F238E27FC236}">
                <a16:creationId xmlns:a16="http://schemas.microsoft.com/office/drawing/2014/main" id="{5E4E2BA5-9010-4EE0-BF04-1E8CAACE72CB}"/>
              </a:ext>
            </a:extLst>
          </p:cNvPr>
          <p:cNvSpPr>
            <a:spLocks noGrp="1"/>
          </p:cNvSpPr>
          <p:nvPr>
            <p:ph type="pic" sz="quarter" idx="16"/>
          </p:nvPr>
        </p:nvSpPr>
        <p:spPr>
          <a:xfrm>
            <a:off x="4458938" y="2496474"/>
            <a:ext cx="2286000" cy="2743200"/>
          </a:xfrm>
        </p:spPr>
        <p:txBody>
          <a:bodyPr/>
          <a:lstStyle/>
          <a:p>
            <a:r>
              <a:rPr lang="en-US"/>
              <a:t>Click icon to add picture</a:t>
            </a:r>
          </a:p>
        </p:txBody>
      </p:sp>
    </p:spTree>
    <p:extLst>
      <p:ext uri="{BB962C8B-B14F-4D97-AF65-F5344CB8AC3E}">
        <p14:creationId xmlns:p14="http://schemas.microsoft.com/office/powerpoint/2010/main" val="1063225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8AAF42FD-7BB3-5749-9A8C-06442604B576}"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8153400" y="-1"/>
            <a:ext cx="4038599" cy="6956385"/>
          </a:xfrm>
        </p:spPr>
        <p:txBody>
          <a:bodyPr/>
          <a:lstStyle/>
          <a:p>
            <a:r>
              <a:rPr lang="en-US"/>
              <a:t>Click icon to add picture</a:t>
            </a:r>
          </a:p>
        </p:txBody>
      </p:sp>
    </p:spTree>
    <p:extLst>
      <p:ext uri="{BB962C8B-B14F-4D97-AF65-F5344CB8AC3E}">
        <p14:creationId xmlns:p14="http://schemas.microsoft.com/office/powerpoint/2010/main" val="35354558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096000" y="77622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F6842F50-7C92-C044-ADC4-10D9083CE3C2}"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5715000" cy="6858001"/>
          </a:xfrm>
        </p:spPr>
        <p:txBody>
          <a:bodyPr/>
          <a:lstStyle/>
          <a:p>
            <a:r>
              <a:rPr lang="en-US"/>
              <a:t>Click icon to add picture</a:t>
            </a:r>
            <a:endParaRPr lang="id-ID"/>
          </a:p>
        </p:txBody>
      </p:sp>
      <p:cxnSp>
        <p:nvCxnSpPr>
          <p:cNvPr id="8" name="Straight Connector 7">
            <a:extLst>
              <a:ext uri="{FF2B5EF4-FFF2-40B4-BE49-F238E27FC236}">
                <a16:creationId xmlns:a16="http://schemas.microsoft.com/office/drawing/2014/main" id="{C03CD6D1-8239-4300-914F-60A042049A76}"/>
              </a:ext>
            </a:extLst>
          </p:cNvPr>
          <p:cNvCxnSpPr/>
          <p:nvPr/>
        </p:nvCxnSpPr>
        <p:spPr>
          <a:xfrm>
            <a:off x="6278880"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0502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DE4966D-F909-4001-9FF7-640EC9459A94}"/>
              </a:ext>
            </a:extLst>
          </p:cNvPr>
          <p:cNvSpPr>
            <a:spLocks noGrp="1"/>
          </p:cNvSpPr>
          <p:nvPr>
            <p:ph type="pic" sz="quarter" idx="13"/>
          </p:nvPr>
        </p:nvSpPr>
        <p:spPr>
          <a:xfrm>
            <a:off x="6476999" y="-1"/>
            <a:ext cx="5715000" cy="6858001"/>
          </a:xfrm>
          <a:custGeom>
            <a:avLst/>
            <a:gdLst>
              <a:gd name="connsiteX0" fmla="*/ 0 w 5715000"/>
              <a:gd name="connsiteY0" fmla="*/ 0 h 6858001"/>
              <a:gd name="connsiteX1" fmla="*/ 5715000 w 5715000"/>
              <a:gd name="connsiteY1" fmla="*/ 0 h 6858001"/>
              <a:gd name="connsiteX2" fmla="*/ 5715000 w 5715000"/>
              <a:gd name="connsiteY2" fmla="*/ 1 h 6858001"/>
              <a:gd name="connsiteX3" fmla="*/ 4218009 w 5715000"/>
              <a:gd name="connsiteY3" fmla="*/ 1 h 6858001"/>
              <a:gd name="connsiteX4" fmla="*/ 4218009 w 5715000"/>
              <a:gd name="connsiteY4" fmla="*/ 358626 h 6858001"/>
              <a:gd name="connsiteX5" fmla="*/ 5356375 w 5715000"/>
              <a:gd name="connsiteY5" fmla="*/ 358626 h 6858001"/>
              <a:gd name="connsiteX6" fmla="*/ 5356375 w 5715000"/>
              <a:gd name="connsiteY6" fmla="*/ 1496594 h 6858001"/>
              <a:gd name="connsiteX7" fmla="*/ 5715000 w 5715000"/>
              <a:gd name="connsiteY7" fmla="*/ 1496594 h 6858001"/>
              <a:gd name="connsiteX8" fmla="*/ 5715000 w 5715000"/>
              <a:gd name="connsiteY8" fmla="*/ 6858001 h 6858001"/>
              <a:gd name="connsiteX9" fmla="*/ 1496991 w 5715000"/>
              <a:gd name="connsiteY9" fmla="*/ 6858001 h 6858001"/>
              <a:gd name="connsiteX10" fmla="*/ 1496991 w 5715000"/>
              <a:gd name="connsiteY10" fmla="*/ 6499376 h 6858001"/>
              <a:gd name="connsiteX11" fmla="*/ 358625 w 5715000"/>
              <a:gd name="connsiteY11" fmla="*/ 6499376 h 6858001"/>
              <a:gd name="connsiteX12" fmla="*/ 358625 w 5715000"/>
              <a:gd name="connsiteY12" fmla="*/ 5361408 h 6858001"/>
              <a:gd name="connsiteX13" fmla="*/ 0 w 5715000"/>
              <a:gd name="connsiteY13" fmla="*/ 5361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0" h="6858001">
                <a:moveTo>
                  <a:pt x="0" y="0"/>
                </a:moveTo>
                <a:lnTo>
                  <a:pt x="5715000" y="0"/>
                </a:lnTo>
                <a:lnTo>
                  <a:pt x="5715000" y="1"/>
                </a:lnTo>
                <a:lnTo>
                  <a:pt x="4218009" y="1"/>
                </a:lnTo>
                <a:lnTo>
                  <a:pt x="4218009" y="358626"/>
                </a:lnTo>
                <a:lnTo>
                  <a:pt x="5356375" y="358626"/>
                </a:lnTo>
                <a:lnTo>
                  <a:pt x="5356375" y="1496594"/>
                </a:lnTo>
                <a:lnTo>
                  <a:pt x="5715000" y="1496594"/>
                </a:lnTo>
                <a:lnTo>
                  <a:pt x="5715000" y="6858001"/>
                </a:lnTo>
                <a:lnTo>
                  <a:pt x="1496991" y="6858001"/>
                </a:lnTo>
                <a:lnTo>
                  <a:pt x="1496991" y="6499376"/>
                </a:lnTo>
                <a:lnTo>
                  <a:pt x="358625" y="6499376"/>
                </a:lnTo>
                <a:lnTo>
                  <a:pt x="358625" y="5361408"/>
                </a:lnTo>
                <a:lnTo>
                  <a:pt x="0" y="5361408"/>
                </a:lnTo>
                <a:close/>
              </a:path>
            </a:pathLst>
          </a:custGeom>
          <a:solidFill>
            <a:schemeClr val="accent1"/>
          </a:solidFill>
        </p:spPr>
        <p:txBody>
          <a:bodyPr wrap="square">
            <a:noAutofit/>
          </a:bodyPr>
          <a:lstStyle/>
          <a:p>
            <a:r>
              <a:rPr lang="en-US"/>
              <a:t>Click icon to add picture</a:t>
            </a: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598026" y="77622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5904D064-4B87-104F-8E1E-269A315C51F2}"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cxnSp>
        <p:nvCxnSpPr>
          <p:cNvPr id="8" name="Straight Connector 7">
            <a:extLst>
              <a:ext uri="{FF2B5EF4-FFF2-40B4-BE49-F238E27FC236}">
                <a16:creationId xmlns:a16="http://schemas.microsoft.com/office/drawing/2014/main" id="{C03CD6D1-8239-4300-914F-60A042049A76}"/>
              </a:ext>
            </a:extLst>
          </p:cNvPr>
          <p:cNvCxnSpPr/>
          <p:nvPr/>
        </p:nvCxnSpPr>
        <p:spPr>
          <a:xfrm>
            <a:off x="780906"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1109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12192000" cy="3718561"/>
          </a:xfrm>
        </p:spPr>
        <p:txBody>
          <a:bodyPr/>
          <a:lstStyle/>
          <a:p>
            <a:r>
              <a:rPr lang="en-US"/>
              <a:t>Click icon to add picture</a:t>
            </a: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97840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5CD165B9-25FF-EF43-B4E0-CDC005E0F86F}"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5914068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5080" y="-1"/>
            <a:ext cx="7762240" cy="3352801"/>
          </a:xfrm>
        </p:spPr>
        <p:txBody>
          <a:bodyPr/>
          <a:lstStyle/>
          <a:p>
            <a:r>
              <a:rPr lang="en-US"/>
              <a:t>Click icon to add picture</a:t>
            </a: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69001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FAA2581E-D772-534C-ADF1-93776A22BF2F}"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
        <p:nvSpPr>
          <p:cNvPr id="8" name="Picture Placeholder 6">
            <a:extLst>
              <a:ext uri="{FF2B5EF4-FFF2-40B4-BE49-F238E27FC236}">
                <a16:creationId xmlns:a16="http://schemas.microsoft.com/office/drawing/2014/main" id="{061DAE14-820B-4EDE-ADED-590FCC60D6B9}"/>
              </a:ext>
            </a:extLst>
          </p:cNvPr>
          <p:cNvSpPr>
            <a:spLocks noGrp="1"/>
          </p:cNvSpPr>
          <p:nvPr>
            <p:ph type="pic" sz="quarter" idx="14"/>
          </p:nvPr>
        </p:nvSpPr>
        <p:spPr>
          <a:xfrm>
            <a:off x="4810760" y="3527504"/>
            <a:ext cx="2946400" cy="2828846"/>
          </a:xfrm>
        </p:spPr>
        <p:txBody>
          <a:bodyPr/>
          <a:lstStyle/>
          <a:p>
            <a:r>
              <a:rPr lang="en-US"/>
              <a:t>Click icon to add picture</a:t>
            </a:r>
            <a:endParaRPr lang="id-ID"/>
          </a:p>
        </p:txBody>
      </p:sp>
    </p:spTree>
    <p:extLst>
      <p:ext uri="{BB962C8B-B14F-4D97-AF65-F5344CB8AC3E}">
        <p14:creationId xmlns:p14="http://schemas.microsoft.com/office/powerpoint/2010/main" val="2083937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B80FA72-8AF5-49CF-AAF5-6A053878C197}"/>
              </a:ext>
            </a:extLst>
          </p:cNvPr>
          <p:cNvSpPr/>
          <p:nvPr/>
        </p:nvSpPr>
        <p:spPr>
          <a:xfrm>
            <a:off x="0" y="0"/>
            <a:ext cx="12192000" cy="1838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rgbClr val="EAD15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39C99F74-608B-DC41-88F3-7FC69AA3A7A8}"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spTree>
    <p:extLst>
      <p:ext uri="{BB962C8B-B14F-4D97-AF65-F5344CB8AC3E}">
        <p14:creationId xmlns:p14="http://schemas.microsoft.com/office/powerpoint/2010/main" val="3752368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C823-5469-404F-A4EB-33E071CDAA17}"/>
              </a:ext>
            </a:extLst>
          </p:cNvPr>
          <p:cNvSpPr>
            <a:spLocks noGrp="1"/>
          </p:cNvSpPr>
          <p:nvPr>
            <p:ph type="title"/>
          </p:nvPr>
        </p:nvSpPr>
        <p:spPr>
          <a:xfrm>
            <a:off x="838200" y="245205"/>
            <a:ext cx="10515600" cy="1325563"/>
          </a:xfrm>
          <a:prstGeom prst="rect">
            <a:avLst/>
          </a:prstGeom>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3D9E762D-0954-9342-A9E5-C690D346DD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EEE12-FC7F-134F-AD38-289F80C97FBC}"/>
              </a:ext>
            </a:extLst>
          </p:cNvPr>
          <p:cNvSpPr>
            <a:spLocks noGrp="1"/>
          </p:cNvSpPr>
          <p:nvPr>
            <p:ph type="dt" sz="half" idx="10"/>
          </p:nvPr>
        </p:nvSpPr>
        <p:spPr/>
        <p:txBody>
          <a:bodyPr/>
          <a:lstStyle>
            <a:lvl1pPr>
              <a:defRPr/>
            </a:lvl1pPr>
          </a:lstStyle>
          <a:p>
            <a:r>
              <a:rPr lang="en-US"/>
              <a:t>March 1</a:t>
            </a:r>
            <a:r>
              <a:rPr lang="en-US" baseline="30000"/>
              <a:t>st</a:t>
            </a:r>
            <a:r>
              <a:rPr lang="en-US"/>
              <a:t>, 2022</a:t>
            </a:r>
          </a:p>
        </p:txBody>
      </p:sp>
      <p:sp>
        <p:nvSpPr>
          <p:cNvPr id="5" name="Footer Placeholder 4">
            <a:extLst>
              <a:ext uri="{FF2B5EF4-FFF2-40B4-BE49-F238E27FC236}">
                <a16:creationId xmlns:a16="http://schemas.microsoft.com/office/drawing/2014/main" id="{FE6E2744-1706-E542-A458-E33948351910}"/>
              </a:ext>
            </a:extLst>
          </p:cNvPr>
          <p:cNvSpPr>
            <a:spLocks noGrp="1"/>
          </p:cNvSpPr>
          <p:nvPr>
            <p:ph type="ftr" sz="quarter" idx="11"/>
          </p:nvPr>
        </p:nvSpPr>
        <p:spPr/>
        <p:txBody>
          <a:bodyPr/>
          <a:lstStyle/>
          <a:p>
            <a:r>
              <a:rPr lang="en-US"/>
              <a:t>ASPLOS 2022, Tutorial: STONNE:A Simulation Tool for Neural Network Engines</a:t>
            </a:r>
          </a:p>
        </p:txBody>
      </p:sp>
      <p:sp>
        <p:nvSpPr>
          <p:cNvPr id="6" name="Slide Number Placeholder 5">
            <a:extLst>
              <a:ext uri="{FF2B5EF4-FFF2-40B4-BE49-F238E27FC236}">
                <a16:creationId xmlns:a16="http://schemas.microsoft.com/office/drawing/2014/main" id="{C94A0013-F87F-B540-A0FB-0ED4DFD6BFE0}"/>
              </a:ext>
            </a:extLst>
          </p:cNvPr>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20676839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11360800" cy="4879200"/>
          </a:xfrm>
          <a:prstGeom prst="rect">
            <a:avLst/>
          </a:prstGeom>
        </p:spPr>
        <p:txBody>
          <a:bodyPr spcFirstLastPara="1" wrap="square" lIns="91425" tIns="91425" rIns="91425" bIns="126000" anchor="t" anchorCtr="0">
            <a:normAutofit/>
          </a:bodyPr>
          <a:lstStyle>
            <a:lvl1pPr marL="609585" lvl="0" indent="-440256">
              <a:lnSpc>
                <a:spcPct val="115000"/>
              </a:lnSpc>
              <a:spcBef>
                <a:spcPts val="0"/>
              </a:spcBef>
              <a:spcAft>
                <a:spcPts val="0"/>
              </a:spcAft>
              <a:buClr>
                <a:schemeClr val="dk1"/>
              </a:buClr>
              <a:buSzPts val="1600"/>
              <a:buChar char="●"/>
              <a:defRPr sz="2133">
                <a:solidFill>
                  <a:schemeClr val="dk1"/>
                </a:solidFill>
              </a:defRPr>
            </a:lvl1pPr>
            <a:lvl2pPr marL="1219170" lvl="1" indent="-423323">
              <a:lnSpc>
                <a:spcPct val="115000"/>
              </a:lnSpc>
              <a:spcBef>
                <a:spcPts val="0"/>
              </a:spcBef>
              <a:spcAft>
                <a:spcPts val="0"/>
              </a:spcAft>
              <a:buClr>
                <a:schemeClr val="dk1"/>
              </a:buClr>
              <a:buSzPts val="1400"/>
              <a:buChar char="○"/>
              <a:defRPr>
                <a:solidFill>
                  <a:schemeClr val="dk1"/>
                </a:solidFill>
              </a:defRPr>
            </a:lvl2pPr>
            <a:lvl3pPr marL="1828754" lvl="2" indent="-423323">
              <a:lnSpc>
                <a:spcPct val="115000"/>
              </a:lnSpc>
              <a:spcBef>
                <a:spcPts val="0"/>
              </a:spcBef>
              <a:spcAft>
                <a:spcPts val="0"/>
              </a:spcAft>
              <a:buClr>
                <a:schemeClr val="dk1"/>
              </a:buClr>
              <a:buSzPts val="1400"/>
              <a:buChar char="■"/>
              <a:defRPr>
                <a:solidFill>
                  <a:schemeClr val="dk1"/>
                </a:solidFill>
              </a:defRPr>
            </a:lvl3pPr>
            <a:lvl4pPr marL="2438339" lvl="3" indent="-423323">
              <a:lnSpc>
                <a:spcPct val="115000"/>
              </a:lnSpc>
              <a:spcBef>
                <a:spcPts val="0"/>
              </a:spcBef>
              <a:spcAft>
                <a:spcPts val="0"/>
              </a:spcAft>
              <a:buClr>
                <a:schemeClr val="dk1"/>
              </a:buClr>
              <a:buSzPts val="1400"/>
              <a:buChar char="●"/>
              <a:defRPr>
                <a:solidFill>
                  <a:schemeClr val="dk1"/>
                </a:solidFill>
              </a:defRPr>
            </a:lvl4pPr>
            <a:lvl5pPr marL="3047924" lvl="4" indent="-423323">
              <a:lnSpc>
                <a:spcPct val="115000"/>
              </a:lnSpc>
              <a:spcBef>
                <a:spcPts val="0"/>
              </a:spcBef>
              <a:spcAft>
                <a:spcPts val="0"/>
              </a:spcAft>
              <a:buClr>
                <a:schemeClr val="dk1"/>
              </a:buClr>
              <a:buSzPts val="1400"/>
              <a:buChar char="○"/>
              <a:defRPr>
                <a:solidFill>
                  <a:schemeClr val="dk1"/>
                </a:solidFill>
              </a:defRPr>
            </a:lvl5pPr>
            <a:lvl6pPr marL="3657509" lvl="5" indent="-423323">
              <a:lnSpc>
                <a:spcPct val="115000"/>
              </a:lnSpc>
              <a:spcBef>
                <a:spcPts val="0"/>
              </a:spcBef>
              <a:spcAft>
                <a:spcPts val="0"/>
              </a:spcAft>
              <a:buClr>
                <a:schemeClr val="dk1"/>
              </a:buClr>
              <a:buSzPts val="1400"/>
              <a:buChar char="■"/>
              <a:defRPr>
                <a:solidFill>
                  <a:schemeClr val="dk1"/>
                </a:solidFill>
              </a:defRPr>
            </a:lvl6pPr>
            <a:lvl7pPr marL="4267093" lvl="6" indent="-423323">
              <a:lnSpc>
                <a:spcPct val="115000"/>
              </a:lnSpc>
              <a:spcBef>
                <a:spcPts val="0"/>
              </a:spcBef>
              <a:spcAft>
                <a:spcPts val="0"/>
              </a:spcAft>
              <a:buClr>
                <a:schemeClr val="dk1"/>
              </a:buClr>
              <a:buSzPts val="1400"/>
              <a:buChar char="●"/>
              <a:defRPr>
                <a:solidFill>
                  <a:schemeClr val="dk1"/>
                </a:solidFill>
              </a:defRPr>
            </a:lvl7pPr>
            <a:lvl8pPr marL="4876678" lvl="7" indent="-423323">
              <a:lnSpc>
                <a:spcPct val="115000"/>
              </a:lnSpc>
              <a:spcBef>
                <a:spcPts val="0"/>
              </a:spcBef>
              <a:spcAft>
                <a:spcPts val="0"/>
              </a:spcAft>
              <a:buClr>
                <a:schemeClr val="dk1"/>
              </a:buClr>
              <a:buSzPts val="1400"/>
              <a:buChar char="○"/>
              <a:defRPr>
                <a:solidFill>
                  <a:schemeClr val="dk1"/>
                </a:solidFill>
              </a:defRPr>
            </a:lvl8pPr>
            <a:lvl9pPr marL="5486263" lvl="8" indent="-423323">
              <a:lnSpc>
                <a:spcPct val="115000"/>
              </a:lnSpc>
              <a:spcBef>
                <a:spcPts val="0"/>
              </a:spcBef>
              <a:spcAft>
                <a:spcPts val="0"/>
              </a:spcAft>
              <a:buClr>
                <a:schemeClr val="dk1"/>
              </a:buClr>
              <a:buSzPts val="1400"/>
              <a:buChar char="■"/>
              <a:defRPr>
                <a:solidFill>
                  <a:schemeClr val="dk1"/>
                </a:solidFill>
              </a:defRPr>
            </a:lvl9pPr>
          </a:lstStyle>
          <a:p>
            <a:endParaRPr/>
          </a:p>
        </p:txBody>
      </p:sp>
      <p:sp>
        <p:nvSpPr>
          <p:cNvPr id="20" name="Google Shape;20;p4"/>
          <p:cNvSpPr txBox="1">
            <a:spLocks noGrp="1"/>
          </p:cNvSpPr>
          <p:nvPr>
            <p:ph type="sldNum" idx="12"/>
          </p:nvPr>
        </p:nvSpPr>
        <p:spPr>
          <a:xfrm>
            <a:off x="11046611" y="5993156"/>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
        <p:nvSpPr>
          <p:cNvPr id="21" name="Google Shape;21;p4"/>
          <p:cNvSpPr txBox="1"/>
          <p:nvPr/>
        </p:nvSpPr>
        <p:spPr>
          <a:xfrm>
            <a:off x="176000" y="6415834"/>
            <a:ext cx="11280000" cy="471948"/>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s" sz="1467">
                <a:solidFill>
                  <a:srgbClr val="0B5394"/>
                </a:solidFill>
              </a:rPr>
              <a:t>STONNE: Enabling Cycle-Level Microarchitectural Simulation for DNN Inference Accelerators @ IISWC2021</a:t>
            </a:r>
            <a:endParaRPr sz="1467">
              <a:solidFill>
                <a:srgbClr val="0B5394"/>
              </a:solidFill>
            </a:endParaRPr>
          </a:p>
        </p:txBody>
      </p:sp>
    </p:spTree>
    <p:extLst>
      <p:ext uri="{BB962C8B-B14F-4D97-AF65-F5344CB8AC3E}">
        <p14:creationId xmlns:p14="http://schemas.microsoft.com/office/powerpoint/2010/main" val="42546582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10DC-06BB-4E3C-A7FF-3C60CA25C78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8EFDE476-53A1-42C8-AD86-92EBFE682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14"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p>
            <a:r>
              <a:rPr lang="en-US"/>
              <a:t>March 26, 2023</a:t>
            </a:r>
            <a:endParaRPr lang="id-ID"/>
          </a:p>
        </p:txBody>
      </p:sp>
      <p:sp>
        <p:nvSpPr>
          <p:cNvPr id="15"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p>
            <a:r>
              <a:rPr lang="en-US"/>
              <a:t>STONNE Tutorial @ASPLOS 2023                                        José L. </a:t>
            </a:r>
            <a:r>
              <a:rPr lang="en-US" err="1"/>
              <a:t>Abellán</a:t>
            </a:r>
            <a:r>
              <a:rPr lang="en-US"/>
              <a:t>| University of Murcia</a:t>
            </a:r>
            <a:endParaRPr lang="id-ID"/>
          </a:p>
        </p:txBody>
      </p:sp>
    </p:spTree>
    <p:extLst>
      <p:ext uri="{BB962C8B-B14F-4D97-AF65-F5344CB8AC3E}">
        <p14:creationId xmlns:p14="http://schemas.microsoft.com/office/powerpoint/2010/main" val="3656609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4FC38F-4DD8-4E42-A887-A2C095995804}"/>
              </a:ext>
            </a:extLst>
          </p:cNvPr>
          <p:cNvSpPr>
            <a:spLocks noGrp="1"/>
          </p:cNvSpPr>
          <p:nvPr>
            <p:ph type="pic" sz="quarter" idx="13"/>
          </p:nvPr>
        </p:nvSpPr>
        <p:spPr>
          <a:xfrm>
            <a:off x="0" y="0"/>
            <a:ext cx="12192000" cy="6858000"/>
          </a:xfrm>
          <a:custGeom>
            <a:avLst/>
            <a:gdLst>
              <a:gd name="connsiteX0" fmla="*/ 0 w 12192000"/>
              <a:gd name="connsiteY0" fmla="*/ 0 h 6858000"/>
              <a:gd name="connsiteX1" fmla="*/ 9637712 w 12192000"/>
              <a:gd name="connsiteY1" fmla="*/ 0 h 6858000"/>
              <a:gd name="connsiteX2" fmla="*/ 9637712 w 12192000"/>
              <a:gd name="connsiteY2" fmla="*/ 541338 h 6858000"/>
              <a:gd name="connsiteX3" fmla="*/ 11650662 w 12192000"/>
              <a:gd name="connsiteY3" fmla="*/ 541338 h 6858000"/>
              <a:gd name="connsiteX4" fmla="*/ 11650662 w 12192000"/>
              <a:gd name="connsiteY4" fmla="*/ 2552700 h 6858000"/>
              <a:gd name="connsiteX5" fmla="*/ 12192000 w 12192000"/>
              <a:gd name="connsiteY5" fmla="*/ 2552700 h 6858000"/>
              <a:gd name="connsiteX6" fmla="*/ 12192000 w 12192000"/>
              <a:gd name="connsiteY6" fmla="*/ 6858000 h 6858000"/>
              <a:gd name="connsiteX7" fmla="*/ 2554288 w 12192000"/>
              <a:gd name="connsiteY7" fmla="*/ 6858000 h 6858000"/>
              <a:gd name="connsiteX8" fmla="*/ 2554288 w 12192000"/>
              <a:gd name="connsiteY8" fmla="*/ 6316663 h 6858000"/>
              <a:gd name="connsiteX9" fmla="*/ 541338 w 12192000"/>
              <a:gd name="connsiteY9" fmla="*/ 6316663 h 6858000"/>
              <a:gd name="connsiteX10" fmla="*/ 541338 w 12192000"/>
              <a:gd name="connsiteY10" fmla="*/ 4305300 h 6858000"/>
              <a:gd name="connsiteX11" fmla="*/ 0 w 12192000"/>
              <a:gd name="connsiteY11" fmla="*/ 4305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9637712" y="0"/>
                </a:lnTo>
                <a:lnTo>
                  <a:pt x="9637712" y="541338"/>
                </a:lnTo>
                <a:lnTo>
                  <a:pt x="11650662" y="541338"/>
                </a:lnTo>
                <a:lnTo>
                  <a:pt x="11650662" y="2552700"/>
                </a:lnTo>
                <a:lnTo>
                  <a:pt x="12192000" y="2552700"/>
                </a:lnTo>
                <a:lnTo>
                  <a:pt x="12192000" y="6858000"/>
                </a:lnTo>
                <a:lnTo>
                  <a:pt x="2554288" y="6858000"/>
                </a:lnTo>
                <a:lnTo>
                  <a:pt x="2554288" y="6316663"/>
                </a:lnTo>
                <a:lnTo>
                  <a:pt x="541338" y="6316663"/>
                </a:lnTo>
                <a:lnTo>
                  <a:pt x="541338" y="4305300"/>
                </a:lnTo>
                <a:lnTo>
                  <a:pt x="0" y="4305300"/>
                </a:lnTo>
                <a:close/>
              </a:path>
            </a:pathLst>
          </a:custGeom>
        </p:spPr>
        <p:txBody>
          <a:bodyPr wrap="square">
            <a:noAutofit/>
          </a:bodyPr>
          <a:lstStyle/>
          <a:p>
            <a:endParaRPr lang="id-ID"/>
          </a:p>
        </p:txBody>
      </p:sp>
    </p:spTree>
    <p:extLst>
      <p:ext uri="{BB962C8B-B14F-4D97-AF65-F5344CB8AC3E}">
        <p14:creationId xmlns:p14="http://schemas.microsoft.com/office/powerpoint/2010/main" val="38703199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AF94B2-6829-4C62-A5D6-C39DDB89A064}"/>
              </a:ext>
            </a:extLst>
          </p:cNvPr>
          <p:cNvSpPr>
            <a:spLocks noGrp="1"/>
          </p:cNvSpPr>
          <p:nvPr>
            <p:ph type="pic" sz="quarter" idx="13"/>
          </p:nvPr>
        </p:nvSpPr>
        <p:spPr>
          <a:xfrm>
            <a:off x="0" y="0"/>
            <a:ext cx="12192000" cy="6858000"/>
          </a:xfrm>
        </p:spPr>
        <p:txBody>
          <a:bodyPr/>
          <a:lstStyle/>
          <a:p>
            <a:endParaRPr lang="id-ID"/>
          </a:p>
        </p:txBody>
      </p:sp>
    </p:spTree>
    <p:extLst>
      <p:ext uri="{BB962C8B-B14F-4D97-AF65-F5344CB8AC3E}">
        <p14:creationId xmlns:p14="http://schemas.microsoft.com/office/powerpoint/2010/main" val="6921233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B80FA72-8AF5-49CF-AAF5-6A053878C197}"/>
              </a:ext>
            </a:extLst>
          </p:cNvPr>
          <p:cNvSpPr/>
          <p:nvPr userDrawn="1"/>
        </p:nvSpPr>
        <p:spPr>
          <a:xfrm>
            <a:off x="0" y="0"/>
            <a:ext cx="12192000" cy="1838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accent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26, 2023</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2023                                        José L. </a:t>
            </a:r>
            <a:r>
              <a:rPr lang="en-US" err="1"/>
              <a:t>Abellán</a:t>
            </a:r>
            <a:r>
              <a:rPr lang="en-US"/>
              <a:t> | University of Murcia</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spTree>
    <p:extLst>
      <p:ext uri="{BB962C8B-B14F-4D97-AF65-F5344CB8AC3E}">
        <p14:creationId xmlns:p14="http://schemas.microsoft.com/office/powerpoint/2010/main" val="22537082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p:nvPr>
        </p:nvSpPr>
        <p:spPr>
          <a:xfrm>
            <a:off x="838200" y="256700"/>
            <a:ext cx="10515600" cy="658998"/>
          </a:xfrm>
          <a:prstGeom prst="rect">
            <a:avLst/>
          </a:prstGeom>
        </p:spPr>
        <p:txBody>
          <a:bodyPr/>
          <a:lstStyle>
            <a:lvl1pPr>
              <a:defRPr sz="4000" baseline="0">
                <a:solidFill>
                  <a:schemeClr val="tx1"/>
                </a:solidFill>
                <a:latin typeface="+mn-lt"/>
              </a:defRPr>
            </a:lvl1pPr>
          </a:lstStyle>
          <a:p>
            <a:r>
              <a:rPr lang="en-US"/>
              <a:t>Click to edit</a:t>
            </a:r>
            <a:r>
              <a:rPr lang="id-ID"/>
              <a:t> </a:t>
            </a: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p>
            <a:r>
              <a:rPr lang="en-US"/>
              <a:t>March 26, 2023</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lvl1pPr algn="l">
              <a:defRPr/>
            </a:lvl1pPr>
          </a:lstStyle>
          <a:p>
            <a:r>
              <a:rPr lang="en-US"/>
              <a:t>STONNE Tutorial @ASPLOS 2023                                        José L. </a:t>
            </a:r>
            <a:r>
              <a:rPr lang="en-US" err="1"/>
              <a:t>Abellán</a:t>
            </a:r>
            <a:r>
              <a:rPr lang="en-US"/>
              <a:t>| University of Murcia</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a:xfrm>
            <a:off x="11482466" y="74137"/>
            <a:ext cx="580138" cy="365125"/>
          </a:xfrm>
          <a:solidFill>
            <a:schemeClr val="tx1"/>
          </a:solidFill>
        </p:spPr>
        <p:txBody>
          <a:bodyPr/>
          <a:lstStyle>
            <a:lvl1pPr>
              <a:defRPr sz="2000">
                <a:solidFill>
                  <a:srgbClr val="FFC000"/>
                </a:solidFill>
              </a:defRPr>
            </a:lvl1pPr>
          </a:lstStyle>
          <a:p>
            <a:fld id="{66460FDD-9629-4AEC-8D26-475411E7BDE6}" type="slidenum">
              <a:rPr lang="id-ID" smtClean="0"/>
              <a:pPr/>
              <a:t>‹Nº›</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userDrawn="1"/>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462E7B-C409-F740-912B-D4B0FC236C1C}"/>
              </a:ext>
            </a:extLst>
          </p:cNvPr>
          <p:cNvSpPr/>
          <p:nvPr userDrawn="1"/>
        </p:nvSpPr>
        <p:spPr>
          <a:xfrm>
            <a:off x="540853" y="6303035"/>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a:extLst>
              <a:ext uri="{FF2B5EF4-FFF2-40B4-BE49-F238E27FC236}">
                <a16:creationId xmlns:a16="http://schemas.microsoft.com/office/drawing/2014/main" id="{DBE8ED03-F4FA-CB44-87C9-FF98FB3EE6E0}"/>
              </a:ext>
            </a:extLst>
          </p:cNvPr>
          <p:cNvSpPr txBox="1"/>
          <p:nvPr userDrawn="1"/>
        </p:nvSpPr>
        <p:spPr>
          <a:xfrm>
            <a:off x="838200" y="1179798"/>
            <a:ext cx="10991974" cy="584775"/>
          </a:xfrm>
          <a:prstGeom prst="rect">
            <a:avLst/>
          </a:prstGeom>
          <a:noFill/>
        </p:spPr>
        <p:txBody>
          <a:bodyPr wrap="square" rtlCol="0">
            <a:spAutoFit/>
          </a:bodyPr>
          <a:lstStyle/>
          <a:p>
            <a:pPr marL="457200" indent="-457200">
              <a:buFont typeface="Arial" panose="020B0604020202020204" pitchFamily="34" charset="0"/>
              <a:buChar char="•"/>
            </a:pPr>
            <a:endParaRPr lang="id-ID" sz="3200">
              <a:latin typeface="+mj-lt"/>
            </a:endParaRPr>
          </a:p>
        </p:txBody>
      </p:sp>
      <p:sp>
        <p:nvSpPr>
          <p:cNvPr id="12" name="Text Placeholder 2">
            <a:extLst>
              <a:ext uri="{FF2B5EF4-FFF2-40B4-BE49-F238E27FC236}">
                <a16:creationId xmlns:a16="http://schemas.microsoft.com/office/drawing/2014/main" id="{1AC0E07C-B2A5-4876-BCB9-C7F7BC9CD642}"/>
              </a:ext>
            </a:extLst>
          </p:cNvPr>
          <p:cNvSpPr>
            <a:spLocks noGrp="1"/>
          </p:cNvSpPr>
          <p:nvPr>
            <p:ph idx="1"/>
          </p:nvPr>
        </p:nvSpPr>
        <p:spPr>
          <a:xfrm>
            <a:off x="838200" y="1037968"/>
            <a:ext cx="10515600" cy="513899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33943928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March 1, 2022</a:t>
            </a:r>
            <a:endParaRPr lang="id-ID"/>
          </a:p>
        </p:txBody>
      </p:sp>
      <p:sp>
        <p:nvSpPr>
          <p:cNvPr id="4" name="Footer Placeholder 3"/>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p:cNvSpPr>
            <a:spLocks noGrp="1"/>
          </p:cNvSpPr>
          <p:nvPr>
            <p:ph type="sldNum" sz="quarter" idx="12"/>
          </p:nvPr>
        </p:nvSpPr>
        <p:spPr/>
        <p:txBody>
          <a:bodyPr/>
          <a:lstStyle/>
          <a:p>
            <a:fld id="{66460FDD-9629-4AEC-8D26-475411E7BDE6}" type="slidenum">
              <a:rPr lang="id-ID" smtClean="0"/>
              <a:t>‹Nº›</a:t>
            </a:fld>
            <a:endParaRPr lang="id-ID"/>
          </a:p>
        </p:txBody>
      </p:sp>
    </p:spTree>
    <p:extLst>
      <p:ext uri="{BB962C8B-B14F-4D97-AF65-F5344CB8AC3E}">
        <p14:creationId xmlns:p14="http://schemas.microsoft.com/office/powerpoint/2010/main" val="249752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spTree>
    <p:extLst>
      <p:ext uri="{BB962C8B-B14F-4D97-AF65-F5344CB8AC3E}">
        <p14:creationId xmlns:p14="http://schemas.microsoft.com/office/powerpoint/2010/main" val="2670628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sp>
        <p:nvSpPr>
          <p:cNvPr id="7" name="Picture Placeholder 7">
            <a:extLst>
              <a:ext uri="{FF2B5EF4-FFF2-40B4-BE49-F238E27FC236}">
                <a16:creationId xmlns:a16="http://schemas.microsoft.com/office/drawing/2014/main" id="{7708821C-4BFB-41BC-AE8B-847A90ECEC49}"/>
              </a:ext>
            </a:extLst>
          </p:cNvPr>
          <p:cNvSpPr>
            <a:spLocks noGrp="1"/>
          </p:cNvSpPr>
          <p:nvPr>
            <p:ph type="pic" sz="quarter" idx="13"/>
          </p:nvPr>
        </p:nvSpPr>
        <p:spPr>
          <a:xfrm>
            <a:off x="0" y="4236720"/>
            <a:ext cx="12192000" cy="2621280"/>
          </a:xfrm>
        </p:spPr>
        <p:txBody>
          <a:bodyPr/>
          <a:lstStyle/>
          <a:p>
            <a:endParaRPr lang="id-ID"/>
          </a:p>
        </p:txBody>
      </p:sp>
    </p:spTree>
    <p:extLst>
      <p:ext uri="{BB962C8B-B14F-4D97-AF65-F5344CB8AC3E}">
        <p14:creationId xmlns:p14="http://schemas.microsoft.com/office/powerpoint/2010/main" val="322417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p:nvPr>
        </p:nvSpPr>
        <p:spPr>
          <a:xfrm>
            <a:off x="838200" y="256700"/>
            <a:ext cx="8160834" cy="658998"/>
          </a:xfrm>
          <a:prstGeom prst="rect">
            <a:avLst/>
          </a:prstGeom>
        </p:spPr>
        <p:txBody>
          <a:bodyPr/>
          <a:lstStyle>
            <a:lvl1pPr>
              <a:defRPr b="1" baseline="0">
                <a:solidFill>
                  <a:schemeClr val="tx1"/>
                </a:solidFill>
              </a:defRPr>
            </a:lvl1pPr>
          </a:lstStyle>
          <a:p>
            <a:r>
              <a:rPr lang="en-US"/>
              <a:t>Click to edit 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p>
            <a:fld id="{59A652A7-C681-C74C-A029-B9DC10451F4E}"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a:xfrm>
            <a:off x="11482466" y="74137"/>
            <a:ext cx="580138" cy="365125"/>
          </a:xfrm>
          <a:solidFill>
            <a:schemeClr val="tx1"/>
          </a:solidFill>
        </p:spPr>
        <p:txBody>
          <a:bodyPr/>
          <a:lstStyle>
            <a:lvl1pPr>
              <a:defRPr sz="2000">
                <a:solidFill>
                  <a:srgbClr val="EAD151"/>
                </a:solidFill>
              </a:defRPr>
            </a:lvl1pPr>
          </a:lstStyle>
          <a:p>
            <a:fld id="{71C6C436-CA39-2D45-9FE9-A527B024CED7}"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462E7B-C409-F740-912B-D4B0FC236C1C}"/>
              </a:ext>
            </a:extLst>
          </p:cNvPr>
          <p:cNvSpPr/>
          <p:nvPr/>
        </p:nvSpPr>
        <p:spPr>
          <a:xfrm>
            <a:off x="540853" y="6303035"/>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a:extLst>
              <a:ext uri="{FF2B5EF4-FFF2-40B4-BE49-F238E27FC236}">
                <a16:creationId xmlns:a16="http://schemas.microsoft.com/office/drawing/2014/main" id="{DBE8ED03-F4FA-CB44-87C9-FF98FB3EE6E0}"/>
              </a:ext>
            </a:extLst>
          </p:cNvPr>
          <p:cNvSpPr txBox="1"/>
          <p:nvPr/>
        </p:nvSpPr>
        <p:spPr>
          <a:xfrm>
            <a:off x="838200" y="1179798"/>
            <a:ext cx="10991974" cy="584775"/>
          </a:xfrm>
          <a:prstGeom prst="rect">
            <a:avLst/>
          </a:prstGeom>
          <a:noFill/>
        </p:spPr>
        <p:txBody>
          <a:bodyPr wrap="square" rtlCol="0">
            <a:spAutoFit/>
          </a:bodyPr>
          <a:lstStyle/>
          <a:p>
            <a:pPr marL="457200" indent="-457200">
              <a:buFont typeface="Arial" panose="020B0604020202020204" pitchFamily="34" charset="0"/>
              <a:buChar char="•"/>
            </a:pPr>
            <a:endParaRPr lang="id-ID" sz="3200">
              <a:latin typeface="+mj-lt"/>
            </a:endParaRPr>
          </a:p>
        </p:txBody>
      </p:sp>
      <p:sp>
        <p:nvSpPr>
          <p:cNvPr id="12" name="Text Placeholder 2">
            <a:extLst>
              <a:ext uri="{FF2B5EF4-FFF2-40B4-BE49-F238E27FC236}">
                <a16:creationId xmlns:a16="http://schemas.microsoft.com/office/drawing/2014/main" id="{1AC0E07C-B2A5-4876-BCB9-C7F7BC9CD642}"/>
              </a:ext>
            </a:extLst>
          </p:cNvPr>
          <p:cNvSpPr>
            <a:spLocks noGrp="1"/>
          </p:cNvSpPr>
          <p:nvPr>
            <p:ph idx="1"/>
          </p:nvPr>
        </p:nvSpPr>
        <p:spPr>
          <a:xfrm>
            <a:off x="838200" y="1037968"/>
            <a:ext cx="10515600" cy="51389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8924576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6187440" cy="3119437"/>
          </a:xfrm>
        </p:spPr>
        <p:txBody>
          <a:bodyPr/>
          <a:lstStyle/>
          <a:p>
            <a:endParaRPr lang="id-ID"/>
          </a:p>
        </p:txBody>
      </p:sp>
      <p:sp>
        <p:nvSpPr>
          <p:cNvPr id="9" name="Picture Placeholder 7">
            <a:extLst>
              <a:ext uri="{FF2B5EF4-FFF2-40B4-BE49-F238E27FC236}">
                <a16:creationId xmlns:a16="http://schemas.microsoft.com/office/drawing/2014/main" id="{251B953C-8DB9-4448-8114-3F651D700F75}"/>
              </a:ext>
            </a:extLst>
          </p:cNvPr>
          <p:cNvSpPr>
            <a:spLocks noGrp="1"/>
          </p:cNvSpPr>
          <p:nvPr>
            <p:ph type="pic" sz="quarter" idx="14"/>
          </p:nvPr>
        </p:nvSpPr>
        <p:spPr>
          <a:xfrm>
            <a:off x="6187440" y="0"/>
            <a:ext cx="3302000" cy="2097354"/>
          </a:xfrm>
        </p:spPr>
        <p:txBody>
          <a:bodyPr/>
          <a:lstStyle/>
          <a:p>
            <a:endParaRPr lang="id-ID"/>
          </a:p>
        </p:txBody>
      </p:sp>
      <p:sp>
        <p:nvSpPr>
          <p:cNvPr id="10" name="Picture Placeholder 7">
            <a:extLst>
              <a:ext uri="{FF2B5EF4-FFF2-40B4-BE49-F238E27FC236}">
                <a16:creationId xmlns:a16="http://schemas.microsoft.com/office/drawing/2014/main" id="{8C1EF802-59EE-4E51-9A0F-C85A820F8B67}"/>
              </a:ext>
            </a:extLst>
          </p:cNvPr>
          <p:cNvSpPr>
            <a:spLocks noGrp="1"/>
          </p:cNvSpPr>
          <p:nvPr>
            <p:ph type="pic" sz="quarter" idx="15"/>
          </p:nvPr>
        </p:nvSpPr>
        <p:spPr>
          <a:xfrm>
            <a:off x="6187440" y="5195068"/>
            <a:ext cx="3302000" cy="1662932"/>
          </a:xfrm>
        </p:spPr>
        <p:txBody>
          <a:bodyPr/>
          <a:lstStyle/>
          <a:p>
            <a:endParaRPr lang="id-ID"/>
          </a:p>
        </p:txBody>
      </p:sp>
      <p:sp>
        <p:nvSpPr>
          <p:cNvPr id="12" name="Picture Placeholder 7">
            <a:extLst>
              <a:ext uri="{FF2B5EF4-FFF2-40B4-BE49-F238E27FC236}">
                <a16:creationId xmlns:a16="http://schemas.microsoft.com/office/drawing/2014/main" id="{16F9A0C4-BF8B-48AE-88C7-2E0D7B4BE62D}"/>
              </a:ext>
            </a:extLst>
          </p:cNvPr>
          <p:cNvSpPr>
            <a:spLocks noGrp="1"/>
          </p:cNvSpPr>
          <p:nvPr>
            <p:ph type="pic" sz="quarter" idx="17"/>
          </p:nvPr>
        </p:nvSpPr>
        <p:spPr>
          <a:xfrm>
            <a:off x="9489440" y="2097354"/>
            <a:ext cx="2682240" cy="3097714"/>
          </a:xfrm>
        </p:spPr>
        <p:txBody>
          <a:bodyPr/>
          <a:lstStyle/>
          <a:p>
            <a:endParaRPr lang="id-ID"/>
          </a:p>
        </p:txBody>
      </p:sp>
    </p:spTree>
    <p:extLst>
      <p:ext uri="{BB962C8B-B14F-4D97-AF65-F5344CB8AC3E}">
        <p14:creationId xmlns:p14="http://schemas.microsoft.com/office/powerpoint/2010/main" val="40028905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12192000" cy="3654609"/>
          </a:xfrm>
        </p:spPr>
        <p:txBody>
          <a:bodyPr/>
          <a:lstStyle/>
          <a:p>
            <a:endParaRPr lang="id-ID"/>
          </a:p>
        </p:txBody>
      </p:sp>
    </p:spTree>
    <p:extLst>
      <p:ext uri="{BB962C8B-B14F-4D97-AF65-F5344CB8AC3E}">
        <p14:creationId xmlns:p14="http://schemas.microsoft.com/office/powerpoint/2010/main" val="11102484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664316" y="66817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6809096" y="2118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9" name="Picture Placeholder 7">
            <a:extLst>
              <a:ext uri="{FF2B5EF4-FFF2-40B4-BE49-F238E27FC236}">
                <a16:creationId xmlns:a16="http://schemas.microsoft.com/office/drawing/2014/main" id="{E1869FE4-B348-44DE-B2B1-66DD0D1BFFDF}"/>
              </a:ext>
            </a:extLst>
          </p:cNvPr>
          <p:cNvSpPr>
            <a:spLocks noGrp="1"/>
          </p:cNvSpPr>
          <p:nvPr>
            <p:ph type="pic" sz="quarter" idx="14"/>
          </p:nvPr>
        </p:nvSpPr>
        <p:spPr>
          <a:xfrm>
            <a:off x="0" y="433182"/>
            <a:ext cx="3032567" cy="2095018"/>
          </a:xfrm>
        </p:spPr>
        <p:txBody>
          <a:bodyPr/>
          <a:lstStyle/>
          <a:p>
            <a:endParaRPr lang="id-ID"/>
          </a:p>
        </p:txBody>
      </p:sp>
      <p:sp>
        <p:nvSpPr>
          <p:cNvPr id="12" name="Picture Placeholder 7">
            <a:extLst>
              <a:ext uri="{FF2B5EF4-FFF2-40B4-BE49-F238E27FC236}">
                <a16:creationId xmlns:a16="http://schemas.microsoft.com/office/drawing/2014/main" id="{CDD46511-05BB-4B94-8E37-5A04B80C98D6}"/>
              </a:ext>
            </a:extLst>
          </p:cNvPr>
          <p:cNvSpPr>
            <a:spLocks noGrp="1"/>
          </p:cNvSpPr>
          <p:nvPr>
            <p:ph type="pic" sz="quarter" idx="16"/>
          </p:nvPr>
        </p:nvSpPr>
        <p:spPr>
          <a:xfrm>
            <a:off x="3032567" y="2545176"/>
            <a:ext cx="3032567" cy="2095018"/>
          </a:xfrm>
        </p:spPr>
        <p:txBody>
          <a:bodyPr/>
          <a:lstStyle/>
          <a:p>
            <a:endParaRPr lang="id-ID"/>
          </a:p>
        </p:txBody>
      </p:sp>
      <p:sp>
        <p:nvSpPr>
          <p:cNvPr id="13" name="Picture Placeholder 7">
            <a:extLst>
              <a:ext uri="{FF2B5EF4-FFF2-40B4-BE49-F238E27FC236}">
                <a16:creationId xmlns:a16="http://schemas.microsoft.com/office/drawing/2014/main" id="{7C21DF82-40AC-4A6D-9802-534FA32060BB}"/>
              </a:ext>
            </a:extLst>
          </p:cNvPr>
          <p:cNvSpPr>
            <a:spLocks noGrp="1"/>
          </p:cNvSpPr>
          <p:nvPr>
            <p:ph type="pic" sz="quarter" idx="17"/>
          </p:nvPr>
        </p:nvSpPr>
        <p:spPr>
          <a:xfrm>
            <a:off x="-1" y="4626457"/>
            <a:ext cx="3032567" cy="2095018"/>
          </a:xfrm>
        </p:spPr>
        <p:txBody>
          <a:bodyPr/>
          <a:lstStyle/>
          <a:p>
            <a:endParaRPr lang="id-ID"/>
          </a:p>
        </p:txBody>
      </p:sp>
    </p:spTree>
    <p:extLst>
      <p:ext uri="{BB962C8B-B14F-4D97-AF65-F5344CB8AC3E}">
        <p14:creationId xmlns:p14="http://schemas.microsoft.com/office/powerpoint/2010/main" val="32352192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F8B9A-7563-4D9C-8AC6-00DD16450FDE}"/>
              </a:ext>
            </a:extLst>
          </p:cNvPr>
          <p:cNvSpPr>
            <a:spLocks noGrp="1"/>
          </p:cNvSpPr>
          <p:nvPr>
            <p:ph type="pic" sz="quarter" idx="17"/>
          </p:nvPr>
        </p:nvSpPr>
        <p:spPr>
          <a:xfrm>
            <a:off x="5912251" y="14763"/>
            <a:ext cx="3051376" cy="3935096"/>
          </a:xfrm>
          <a:custGeom>
            <a:avLst/>
            <a:gdLst>
              <a:gd name="connsiteX0" fmla="*/ 0 w 3051376"/>
              <a:gd name="connsiteY0" fmla="*/ 0 h 3935096"/>
              <a:gd name="connsiteX1" fmla="*/ 3051376 w 3051376"/>
              <a:gd name="connsiteY1" fmla="*/ 0 h 3935096"/>
              <a:gd name="connsiteX2" fmla="*/ 3051376 w 3051376"/>
              <a:gd name="connsiteY2" fmla="*/ 3935096 h 3935096"/>
              <a:gd name="connsiteX3" fmla="*/ 2231841 w 3051376"/>
              <a:gd name="connsiteY3" fmla="*/ 3935096 h 3935096"/>
              <a:gd name="connsiteX4" fmla="*/ 2231841 w 3051376"/>
              <a:gd name="connsiteY4" fmla="*/ 1379462 h 3935096"/>
              <a:gd name="connsiteX5" fmla="*/ 0 w 3051376"/>
              <a:gd name="connsiteY5" fmla="*/ 1379462 h 39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1376" h="3935096">
                <a:moveTo>
                  <a:pt x="0" y="0"/>
                </a:moveTo>
                <a:lnTo>
                  <a:pt x="3051376" y="0"/>
                </a:lnTo>
                <a:lnTo>
                  <a:pt x="3051376" y="3935096"/>
                </a:lnTo>
                <a:lnTo>
                  <a:pt x="2231841" y="3935096"/>
                </a:lnTo>
                <a:lnTo>
                  <a:pt x="2231841" y="1379462"/>
                </a:lnTo>
                <a:lnTo>
                  <a:pt x="0" y="1379462"/>
                </a:lnTo>
                <a:close/>
              </a:path>
            </a:pathLst>
          </a:custGeom>
        </p:spPr>
        <p:txBody>
          <a:bodyPr wrap="square">
            <a:noAutofit/>
          </a:bodyPr>
          <a:lstStyle/>
          <a:p>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4038600" cy="4782369"/>
          </a:xfrm>
        </p:spPr>
        <p:txBody>
          <a:bodyPr/>
          <a:lstStyle/>
          <a:p>
            <a:endParaRPr lang="id-ID"/>
          </a:p>
        </p:txBody>
      </p:sp>
      <p:sp>
        <p:nvSpPr>
          <p:cNvPr id="12" name="Picture Placeholder 11">
            <a:extLst>
              <a:ext uri="{FF2B5EF4-FFF2-40B4-BE49-F238E27FC236}">
                <a16:creationId xmlns:a16="http://schemas.microsoft.com/office/drawing/2014/main" id="{70C0927A-141B-4FB4-9F25-E63A43C7E5A0}"/>
              </a:ext>
            </a:extLst>
          </p:cNvPr>
          <p:cNvSpPr>
            <a:spLocks noGrp="1"/>
          </p:cNvSpPr>
          <p:nvPr>
            <p:ph type="pic" sz="quarter" idx="14"/>
          </p:nvPr>
        </p:nvSpPr>
        <p:spPr>
          <a:xfrm>
            <a:off x="4197752" y="4109013"/>
            <a:ext cx="4765875" cy="2748986"/>
          </a:xfrm>
          <a:custGeom>
            <a:avLst/>
            <a:gdLst>
              <a:gd name="connsiteX0" fmla="*/ 3955649 w 4765875"/>
              <a:gd name="connsiteY0" fmla="*/ 0 h 2748986"/>
              <a:gd name="connsiteX1" fmla="*/ 4765875 w 4765875"/>
              <a:gd name="connsiteY1" fmla="*/ 0 h 2748986"/>
              <a:gd name="connsiteX2" fmla="*/ 4765875 w 4765875"/>
              <a:gd name="connsiteY2" fmla="*/ 2748986 h 2748986"/>
              <a:gd name="connsiteX3" fmla="*/ 0 w 4765875"/>
              <a:gd name="connsiteY3" fmla="*/ 2748986 h 2748986"/>
              <a:gd name="connsiteX4" fmla="*/ 0 w 4765875"/>
              <a:gd name="connsiteY4" fmla="*/ 1374493 h 2748986"/>
              <a:gd name="connsiteX5" fmla="*/ 3955649 w 4765875"/>
              <a:gd name="connsiteY5" fmla="*/ 1374493 h 274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875" h="2748986">
                <a:moveTo>
                  <a:pt x="3955649" y="0"/>
                </a:moveTo>
                <a:lnTo>
                  <a:pt x="4765875" y="0"/>
                </a:lnTo>
                <a:lnTo>
                  <a:pt x="4765875" y="2748986"/>
                </a:lnTo>
                <a:lnTo>
                  <a:pt x="0" y="2748986"/>
                </a:lnTo>
                <a:lnTo>
                  <a:pt x="0" y="1374493"/>
                </a:lnTo>
                <a:lnTo>
                  <a:pt x="3955649" y="1374493"/>
                </a:lnTo>
                <a:close/>
              </a:path>
            </a:pathLst>
          </a:custGeom>
        </p:spPr>
        <p:txBody>
          <a:bodyPr wrap="square">
            <a:noAutofit/>
          </a:bodyPr>
          <a:lstStyle/>
          <a:p>
            <a:endParaRPr lang="id-ID"/>
          </a:p>
        </p:txBody>
      </p:sp>
      <p:sp>
        <p:nvSpPr>
          <p:cNvPr id="13" name="Picture Placeholder 7">
            <a:extLst>
              <a:ext uri="{FF2B5EF4-FFF2-40B4-BE49-F238E27FC236}">
                <a16:creationId xmlns:a16="http://schemas.microsoft.com/office/drawing/2014/main" id="{A6AF0F06-DAE2-4932-9E5E-693994E4A993}"/>
              </a:ext>
            </a:extLst>
          </p:cNvPr>
          <p:cNvSpPr>
            <a:spLocks noGrp="1"/>
          </p:cNvSpPr>
          <p:nvPr>
            <p:ph type="pic" sz="quarter" idx="15"/>
          </p:nvPr>
        </p:nvSpPr>
        <p:spPr>
          <a:xfrm>
            <a:off x="9140623" y="2174691"/>
            <a:ext cx="3051377" cy="4683309"/>
          </a:xfrm>
        </p:spPr>
        <p:txBody>
          <a:bodyPr/>
          <a:lstStyle/>
          <a:p>
            <a:endParaRPr lang="id-ID"/>
          </a:p>
        </p:txBody>
      </p:sp>
      <p:sp>
        <p:nvSpPr>
          <p:cNvPr id="15" name="Picture Placeholder 7">
            <a:extLst>
              <a:ext uri="{FF2B5EF4-FFF2-40B4-BE49-F238E27FC236}">
                <a16:creationId xmlns:a16="http://schemas.microsoft.com/office/drawing/2014/main" id="{39ED25AB-BB2B-4BFD-9972-A84C1A548961}"/>
              </a:ext>
            </a:extLst>
          </p:cNvPr>
          <p:cNvSpPr>
            <a:spLocks noGrp="1"/>
          </p:cNvSpPr>
          <p:nvPr>
            <p:ph type="pic" sz="quarter" idx="16"/>
          </p:nvPr>
        </p:nvSpPr>
        <p:spPr>
          <a:xfrm>
            <a:off x="9140623" y="0"/>
            <a:ext cx="3051376" cy="2002878"/>
          </a:xfrm>
        </p:spPr>
        <p:txBody>
          <a:bodyPr/>
          <a:lstStyle/>
          <a:p>
            <a:endParaRPr lang="id-ID"/>
          </a:p>
        </p:txBody>
      </p:sp>
      <p:sp>
        <p:nvSpPr>
          <p:cNvPr id="18" name="Picture Placeholder 7">
            <a:extLst>
              <a:ext uri="{FF2B5EF4-FFF2-40B4-BE49-F238E27FC236}">
                <a16:creationId xmlns:a16="http://schemas.microsoft.com/office/drawing/2014/main" id="{7BD194CB-345F-4702-93E8-F59D68B77B0D}"/>
              </a:ext>
            </a:extLst>
          </p:cNvPr>
          <p:cNvSpPr>
            <a:spLocks noGrp="1"/>
          </p:cNvSpPr>
          <p:nvPr>
            <p:ph type="pic" sz="quarter" idx="18"/>
          </p:nvPr>
        </p:nvSpPr>
        <p:spPr>
          <a:xfrm>
            <a:off x="0" y="14763"/>
            <a:ext cx="4038600" cy="1924343"/>
          </a:xfrm>
        </p:spPr>
        <p:txBody>
          <a:bodyPr/>
          <a:lstStyle/>
          <a:p>
            <a:endParaRPr lang="id-ID"/>
          </a:p>
        </p:txBody>
      </p:sp>
      <p:sp>
        <p:nvSpPr>
          <p:cNvPr id="22" name="Picture Placeholder 21">
            <a:extLst>
              <a:ext uri="{FF2B5EF4-FFF2-40B4-BE49-F238E27FC236}">
                <a16:creationId xmlns:a16="http://schemas.microsoft.com/office/drawing/2014/main" id="{37408140-C4C4-4215-AEC3-B2A7CFE4C8D8}"/>
              </a:ext>
            </a:extLst>
          </p:cNvPr>
          <p:cNvSpPr>
            <a:spLocks noGrp="1"/>
          </p:cNvSpPr>
          <p:nvPr>
            <p:ph type="pic" sz="quarter" idx="19"/>
          </p:nvPr>
        </p:nvSpPr>
        <p:spPr>
          <a:xfrm>
            <a:off x="4197752" y="0"/>
            <a:ext cx="1563236" cy="1371601"/>
          </a:xfrm>
          <a:custGeom>
            <a:avLst/>
            <a:gdLst>
              <a:gd name="connsiteX0" fmla="*/ 0 w 1563236"/>
              <a:gd name="connsiteY0" fmla="*/ 0 h 1371601"/>
              <a:gd name="connsiteX1" fmla="*/ 1563236 w 1563236"/>
              <a:gd name="connsiteY1" fmla="*/ 0 h 1371601"/>
              <a:gd name="connsiteX2" fmla="*/ 1563236 w 1563236"/>
              <a:gd name="connsiteY2" fmla="*/ 1371601 h 1371601"/>
              <a:gd name="connsiteX3" fmla="*/ 0 w 1563236"/>
              <a:gd name="connsiteY3" fmla="*/ 1371601 h 1371601"/>
            </a:gdLst>
            <a:ahLst/>
            <a:cxnLst>
              <a:cxn ang="0">
                <a:pos x="connsiteX0" y="connsiteY0"/>
              </a:cxn>
              <a:cxn ang="0">
                <a:pos x="connsiteX1" y="connsiteY1"/>
              </a:cxn>
              <a:cxn ang="0">
                <a:pos x="connsiteX2" y="connsiteY2"/>
              </a:cxn>
              <a:cxn ang="0">
                <a:pos x="connsiteX3" y="connsiteY3"/>
              </a:cxn>
            </a:cxnLst>
            <a:rect l="l" t="t" r="r" b="b"/>
            <a:pathLst>
              <a:path w="1563236" h="1371601">
                <a:moveTo>
                  <a:pt x="0" y="0"/>
                </a:moveTo>
                <a:lnTo>
                  <a:pt x="1563236" y="0"/>
                </a:lnTo>
                <a:lnTo>
                  <a:pt x="1563236" y="1371601"/>
                </a:lnTo>
                <a:lnTo>
                  <a:pt x="0" y="1371601"/>
                </a:lnTo>
                <a:close/>
              </a:path>
            </a:pathLst>
          </a:custGeom>
        </p:spPr>
        <p:txBody>
          <a:bodyPr wrap="square">
            <a:noAutofit/>
          </a:bodyPr>
          <a:lstStyle/>
          <a:p>
            <a:endParaRPr lang="id-ID"/>
          </a:p>
        </p:txBody>
      </p:sp>
    </p:spTree>
    <p:extLst>
      <p:ext uri="{BB962C8B-B14F-4D97-AF65-F5344CB8AC3E}">
        <p14:creationId xmlns:p14="http://schemas.microsoft.com/office/powerpoint/2010/main" val="11740754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CCB1A949-F703-45BA-8E90-77B72F43D1CB}"/>
              </a:ext>
            </a:extLst>
          </p:cNvPr>
          <p:cNvSpPr>
            <a:spLocks noGrp="1"/>
          </p:cNvSpPr>
          <p:nvPr>
            <p:ph type="pic" sz="quarter" idx="13"/>
          </p:nvPr>
        </p:nvSpPr>
        <p:spPr>
          <a:xfrm>
            <a:off x="942023" y="2275523"/>
            <a:ext cx="2380297" cy="3607117"/>
          </a:xfrm>
          <a:prstGeom prst="rect">
            <a:avLst/>
          </a:prstGeom>
        </p:spPr>
        <p:txBody>
          <a:bodyPr wrap="square">
            <a:noAutofit/>
          </a:bodyPr>
          <a:lstStyle/>
          <a:p>
            <a:endParaRPr lang="id-ID"/>
          </a:p>
        </p:txBody>
      </p:sp>
      <p:sp>
        <p:nvSpPr>
          <p:cNvPr id="9" name="Rectangle 8">
            <a:extLst>
              <a:ext uri="{FF2B5EF4-FFF2-40B4-BE49-F238E27FC236}">
                <a16:creationId xmlns:a16="http://schemas.microsoft.com/office/drawing/2014/main" id="{1D7854E9-E1D2-4691-829D-3089E31EF56A}"/>
              </a:ext>
            </a:extLst>
          </p:cNvPr>
          <p:cNvSpPr/>
          <p:nvPr userDrawn="1"/>
        </p:nvSpPr>
        <p:spPr>
          <a:xfrm>
            <a:off x="6990080" y="0"/>
            <a:ext cx="5201920" cy="6858000"/>
          </a:xfrm>
          <a:prstGeom prst="rect">
            <a:avLst/>
          </a:prstGeom>
          <a:solidFill>
            <a:schemeClr val="tx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icture Placeholder 13">
            <a:extLst>
              <a:ext uri="{FF2B5EF4-FFF2-40B4-BE49-F238E27FC236}">
                <a16:creationId xmlns:a16="http://schemas.microsoft.com/office/drawing/2014/main" id="{D06F2C91-0074-4362-A7D8-C502E467CE1D}"/>
              </a:ext>
            </a:extLst>
          </p:cNvPr>
          <p:cNvSpPr>
            <a:spLocks noGrp="1"/>
          </p:cNvSpPr>
          <p:nvPr>
            <p:ph type="pic" sz="quarter" idx="14"/>
          </p:nvPr>
        </p:nvSpPr>
        <p:spPr>
          <a:xfrm>
            <a:off x="7407275" y="629920"/>
            <a:ext cx="1154431" cy="1154430"/>
          </a:xfrm>
        </p:spPr>
        <p:txBody>
          <a:bodyPr>
            <a:normAutofit/>
          </a:bodyPr>
          <a:lstStyle>
            <a:lvl1pPr>
              <a:defRPr sz="1200"/>
            </a:lvl1pPr>
          </a:lstStyle>
          <a:p>
            <a:endParaRPr lang="id-ID"/>
          </a:p>
        </p:txBody>
      </p:sp>
      <p:sp>
        <p:nvSpPr>
          <p:cNvPr id="15" name="Picture Placeholder 13">
            <a:extLst>
              <a:ext uri="{FF2B5EF4-FFF2-40B4-BE49-F238E27FC236}">
                <a16:creationId xmlns:a16="http://schemas.microsoft.com/office/drawing/2014/main" id="{7AFB2F41-4391-4526-A48A-88D8F6E61DA8}"/>
              </a:ext>
            </a:extLst>
          </p:cNvPr>
          <p:cNvSpPr>
            <a:spLocks noGrp="1"/>
          </p:cNvSpPr>
          <p:nvPr>
            <p:ph type="pic" sz="quarter" idx="15"/>
          </p:nvPr>
        </p:nvSpPr>
        <p:spPr>
          <a:xfrm>
            <a:off x="7407274" y="2101295"/>
            <a:ext cx="1154431" cy="1154430"/>
          </a:xfrm>
        </p:spPr>
        <p:txBody>
          <a:bodyPr>
            <a:normAutofit/>
          </a:bodyPr>
          <a:lstStyle>
            <a:lvl1pPr>
              <a:defRPr sz="1200"/>
            </a:lvl1pPr>
          </a:lstStyle>
          <a:p>
            <a:endParaRPr lang="id-ID"/>
          </a:p>
        </p:txBody>
      </p:sp>
      <p:sp>
        <p:nvSpPr>
          <p:cNvPr id="16" name="Picture Placeholder 13">
            <a:extLst>
              <a:ext uri="{FF2B5EF4-FFF2-40B4-BE49-F238E27FC236}">
                <a16:creationId xmlns:a16="http://schemas.microsoft.com/office/drawing/2014/main" id="{2A95110A-E493-437F-BAB1-74BEC8680C24}"/>
              </a:ext>
            </a:extLst>
          </p:cNvPr>
          <p:cNvSpPr>
            <a:spLocks noGrp="1"/>
          </p:cNvSpPr>
          <p:nvPr>
            <p:ph type="pic" sz="quarter" idx="16"/>
          </p:nvPr>
        </p:nvSpPr>
        <p:spPr>
          <a:xfrm>
            <a:off x="7407273" y="3572670"/>
            <a:ext cx="1154431" cy="1154430"/>
          </a:xfrm>
        </p:spPr>
        <p:txBody>
          <a:bodyPr>
            <a:normAutofit/>
          </a:bodyPr>
          <a:lstStyle>
            <a:lvl1pPr>
              <a:defRPr sz="1200"/>
            </a:lvl1pPr>
          </a:lstStyle>
          <a:p>
            <a:endParaRPr lang="id-ID"/>
          </a:p>
        </p:txBody>
      </p:sp>
      <p:sp>
        <p:nvSpPr>
          <p:cNvPr id="17" name="Picture Placeholder 13">
            <a:extLst>
              <a:ext uri="{FF2B5EF4-FFF2-40B4-BE49-F238E27FC236}">
                <a16:creationId xmlns:a16="http://schemas.microsoft.com/office/drawing/2014/main" id="{B1FC75BD-77C9-460B-B1CD-F94B2A07C3FE}"/>
              </a:ext>
            </a:extLst>
          </p:cNvPr>
          <p:cNvSpPr>
            <a:spLocks noGrp="1"/>
          </p:cNvSpPr>
          <p:nvPr>
            <p:ph type="pic" sz="quarter" idx="17"/>
          </p:nvPr>
        </p:nvSpPr>
        <p:spPr>
          <a:xfrm>
            <a:off x="7407272" y="5044045"/>
            <a:ext cx="1154431" cy="1154430"/>
          </a:xfrm>
        </p:spPr>
        <p:txBody>
          <a:bodyPr>
            <a:normAutofit/>
          </a:bodyPr>
          <a:lstStyle>
            <a:lvl1pPr>
              <a:defRPr sz="1200"/>
            </a:lvl1pPr>
          </a:lstStyle>
          <a:p>
            <a:endParaRPr lang="id-ID"/>
          </a:p>
        </p:txBody>
      </p:sp>
    </p:spTree>
    <p:extLst>
      <p:ext uri="{BB962C8B-B14F-4D97-AF65-F5344CB8AC3E}">
        <p14:creationId xmlns:p14="http://schemas.microsoft.com/office/powerpoint/2010/main" val="911271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9244315" y="2496474"/>
            <a:ext cx="2286000" cy="2743200"/>
          </a:xfrm>
        </p:spPr>
        <p:txBody>
          <a:bodyPr/>
          <a:lstStyle/>
          <a:p>
            <a:endParaRPr lang="en-US"/>
          </a:p>
        </p:txBody>
      </p:sp>
      <p:sp>
        <p:nvSpPr>
          <p:cNvPr id="18" name="Picture Placeholder 5">
            <a:extLst>
              <a:ext uri="{FF2B5EF4-FFF2-40B4-BE49-F238E27FC236}">
                <a16:creationId xmlns:a16="http://schemas.microsoft.com/office/drawing/2014/main" id="{60A677FB-3FB4-4289-8250-1F9FBC814C84}"/>
              </a:ext>
            </a:extLst>
          </p:cNvPr>
          <p:cNvSpPr>
            <a:spLocks noGrp="1"/>
          </p:cNvSpPr>
          <p:nvPr>
            <p:ph type="pic" sz="quarter" idx="15"/>
          </p:nvPr>
        </p:nvSpPr>
        <p:spPr>
          <a:xfrm>
            <a:off x="6849930" y="2496474"/>
            <a:ext cx="2286000" cy="2743200"/>
          </a:xfrm>
        </p:spPr>
        <p:txBody>
          <a:bodyPr/>
          <a:lstStyle/>
          <a:p>
            <a:endParaRPr lang="en-US"/>
          </a:p>
        </p:txBody>
      </p:sp>
      <p:sp>
        <p:nvSpPr>
          <p:cNvPr id="19" name="Picture Placeholder 5">
            <a:extLst>
              <a:ext uri="{FF2B5EF4-FFF2-40B4-BE49-F238E27FC236}">
                <a16:creationId xmlns:a16="http://schemas.microsoft.com/office/drawing/2014/main" id="{5E4E2BA5-9010-4EE0-BF04-1E8CAACE72CB}"/>
              </a:ext>
            </a:extLst>
          </p:cNvPr>
          <p:cNvSpPr>
            <a:spLocks noGrp="1"/>
          </p:cNvSpPr>
          <p:nvPr>
            <p:ph type="pic" sz="quarter" idx="16"/>
          </p:nvPr>
        </p:nvSpPr>
        <p:spPr>
          <a:xfrm>
            <a:off x="4458938" y="2496474"/>
            <a:ext cx="2286000" cy="2743200"/>
          </a:xfrm>
        </p:spPr>
        <p:txBody>
          <a:bodyPr/>
          <a:lstStyle/>
          <a:p>
            <a:endParaRPr lang="en-US"/>
          </a:p>
        </p:txBody>
      </p:sp>
    </p:spTree>
    <p:extLst>
      <p:ext uri="{BB962C8B-B14F-4D97-AF65-F5344CB8AC3E}">
        <p14:creationId xmlns:p14="http://schemas.microsoft.com/office/powerpoint/2010/main" val="14070374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8153400" y="-1"/>
            <a:ext cx="4038599" cy="6956385"/>
          </a:xfrm>
        </p:spPr>
        <p:txBody>
          <a:bodyPr/>
          <a:lstStyle/>
          <a:p>
            <a:endParaRPr lang="en-US"/>
          </a:p>
        </p:txBody>
      </p:sp>
    </p:spTree>
    <p:extLst>
      <p:ext uri="{BB962C8B-B14F-4D97-AF65-F5344CB8AC3E}">
        <p14:creationId xmlns:p14="http://schemas.microsoft.com/office/powerpoint/2010/main" val="3904029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096000" y="77622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5715000" cy="6858001"/>
          </a:xfrm>
        </p:spPr>
        <p:txBody>
          <a:bodyPr/>
          <a:lstStyle/>
          <a:p>
            <a:endParaRPr lang="id-ID"/>
          </a:p>
        </p:txBody>
      </p:sp>
      <p:cxnSp>
        <p:nvCxnSpPr>
          <p:cNvPr id="8" name="Straight Connector 7">
            <a:extLst>
              <a:ext uri="{FF2B5EF4-FFF2-40B4-BE49-F238E27FC236}">
                <a16:creationId xmlns:a16="http://schemas.microsoft.com/office/drawing/2014/main" id="{C03CD6D1-8239-4300-914F-60A042049A76}"/>
              </a:ext>
            </a:extLst>
          </p:cNvPr>
          <p:cNvCxnSpPr/>
          <p:nvPr userDrawn="1"/>
        </p:nvCxnSpPr>
        <p:spPr>
          <a:xfrm>
            <a:off x="6278880"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4569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DE4966D-F909-4001-9FF7-640EC9459A94}"/>
              </a:ext>
            </a:extLst>
          </p:cNvPr>
          <p:cNvSpPr>
            <a:spLocks noGrp="1"/>
          </p:cNvSpPr>
          <p:nvPr>
            <p:ph type="pic" sz="quarter" idx="13"/>
          </p:nvPr>
        </p:nvSpPr>
        <p:spPr>
          <a:xfrm>
            <a:off x="6476999" y="-1"/>
            <a:ext cx="5715000" cy="6858001"/>
          </a:xfrm>
          <a:custGeom>
            <a:avLst/>
            <a:gdLst>
              <a:gd name="connsiteX0" fmla="*/ 0 w 5715000"/>
              <a:gd name="connsiteY0" fmla="*/ 0 h 6858001"/>
              <a:gd name="connsiteX1" fmla="*/ 5715000 w 5715000"/>
              <a:gd name="connsiteY1" fmla="*/ 0 h 6858001"/>
              <a:gd name="connsiteX2" fmla="*/ 5715000 w 5715000"/>
              <a:gd name="connsiteY2" fmla="*/ 1 h 6858001"/>
              <a:gd name="connsiteX3" fmla="*/ 4218009 w 5715000"/>
              <a:gd name="connsiteY3" fmla="*/ 1 h 6858001"/>
              <a:gd name="connsiteX4" fmla="*/ 4218009 w 5715000"/>
              <a:gd name="connsiteY4" fmla="*/ 358626 h 6858001"/>
              <a:gd name="connsiteX5" fmla="*/ 5356375 w 5715000"/>
              <a:gd name="connsiteY5" fmla="*/ 358626 h 6858001"/>
              <a:gd name="connsiteX6" fmla="*/ 5356375 w 5715000"/>
              <a:gd name="connsiteY6" fmla="*/ 1496594 h 6858001"/>
              <a:gd name="connsiteX7" fmla="*/ 5715000 w 5715000"/>
              <a:gd name="connsiteY7" fmla="*/ 1496594 h 6858001"/>
              <a:gd name="connsiteX8" fmla="*/ 5715000 w 5715000"/>
              <a:gd name="connsiteY8" fmla="*/ 6858001 h 6858001"/>
              <a:gd name="connsiteX9" fmla="*/ 1496991 w 5715000"/>
              <a:gd name="connsiteY9" fmla="*/ 6858001 h 6858001"/>
              <a:gd name="connsiteX10" fmla="*/ 1496991 w 5715000"/>
              <a:gd name="connsiteY10" fmla="*/ 6499376 h 6858001"/>
              <a:gd name="connsiteX11" fmla="*/ 358625 w 5715000"/>
              <a:gd name="connsiteY11" fmla="*/ 6499376 h 6858001"/>
              <a:gd name="connsiteX12" fmla="*/ 358625 w 5715000"/>
              <a:gd name="connsiteY12" fmla="*/ 5361408 h 6858001"/>
              <a:gd name="connsiteX13" fmla="*/ 0 w 5715000"/>
              <a:gd name="connsiteY13" fmla="*/ 5361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0" h="6858001">
                <a:moveTo>
                  <a:pt x="0" y="0"/>
                </a:moveTo>
                <a:lnTo>
                  <a:pt x="5715000" y="0"/>
                </a:lnTo>
                <a:lnTo>
                  <a:pt x="5715000" y="1"/>
                </a:lnTo>
                <a:lnTo>
                  <a:pt x="4218009" y="1"/>
                </a:lnTo>
                <a:lnTo>
                  <a:pt x="4218009" y="358626"/>
                </a:lnTo>
                <a:lnTo>
                  <a:pt x="5356375" y="358626"/>
                </a:lnTo>
                <a:lnTo>
                  <a:pt x="5356375" y="1496594"/>
                </a:lnTo>
                <a:lnTo>
                  <a:pt x="5715000" y="1496594"/>
                </a:lnTo>
                <a:lnTo>
                  <a:pt x="5715000" y="6858001"/>
                </a:lnTo>
                <a:lnTo>
                  <a:pt x="1496991" y="6858001"/>
                </a:lnTo>
                <a:lnTo>
                  <a:pt x="1496991" y="6499376"/>
                </a:lnTo>
                <a:lnTo>
                  <a:pt x="358625" y="6499376"/>
                </a:lnTo>
                <a:lnTo>
                  <a:pt x="358625" y="5361408"/>
                </a:lnTo>
                <a:lnTo>
                  <a:pt x="0" y="5361408"/>
                </a:lnTo>
                <a:close/>
              </a:path>
            </a:pathLst>
          </a:custGeom>
          <a:solidFill>
            <a:schemeClr val="accent1"/>
          </a:solidFill>
        </p:spPr>
        <p:txBody>
          <a:bodyPr wrap="square">
            <a:noAutofit/>
          </a:bodyPr>
          <a:lstStyle/>
          <a:p>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598026" y="77622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cxnSp>
        <p:nvCxnSpPr>
          <p:cNvPr id="8" name="Straight Connector 7">
            <a:extLst>
              <a:ext uri="{FF2B5EF4-FFF2-40B4-BE49-F238E27FC236}">
                <a16:creationId xmlns:a16="http://schemas.microsoft.com/office/drawing/2014/main" id="{C03CD6D1-8239-4300-914F-60A042049A76}"/>
              </a:ext>
            </a:extLst>
          </p:cNvPr>
          <p:cNvCxnSpPr/>
          <p:nvPr userDrawn="1"/>
        </p:nvCxnSpPr>
        <p:spPr>
          <a:xfrm>
            <a:off x="780906"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8133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12192000" cy="3718561"/>
          </a:xfrm>
        </p:spPr>
        <p:txBody>
          <a:bodyPr/>
          <a:lstStyle/>
          <a:p>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97840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spTree>
    <p:extLst>
      <p:ext uri="{BB962C8B-B14F-4D97-AF65-F5344CB8AC3E}">
        <p14:creationId xmlns:p14="http://schemas.microsoft.com/office/powerpoint/2010/main" val="231640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3F1BFCD-AE84-1D4C-AC8B-A83557991664}" type="datetime1">
              <a:rPr lang="en-US" smtClean="0"/>
              <a:t>3/26/2023</a:t>
            </a:fld>
            <a:endParaRPr lang="en-US"/>
          </a:p>
        </p:txBody>
      </p:sp>
      <p:sp>
        <p:nvSpPr>
          <p:cNvPr id="4" name="Footer Placeholder 3"/>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p:cNvSpPr>
            <a:spLocks noGrp="1"/>
          </p:cNvSpPr>
          <p:nvPr>
            <p:ph type="sldNum" sz="quarter" idx="12"/>
          </p:nvPr>
        </p:nvSpPr>
        <p:spPr/>
        <p:txBody>
          <a:bodyPr/>
          <a:lstStyle/>
          <a:p>
            <a:fld id="{71C6C436-CA39-2D45-9FE9-A527B024CED7}" type="slidenum">
              <a:rPr lang="en-US" smtClean="0"/>
              <a:t>‹Nº›</a:t>
            </a:fld>
            <a:endParaRPr lang="en-US"/>
          </a:p>
        </p:txBody>
      </p:sp>
    </p:spTree>
    <p:extLst>
      <p:ext uri="{BB962C8B-B14F-4D97-AF65-F5344CB8AC3E}">
        <p14:creationId xmlns:p14="http://schemas.microsoft.com/office/powerpoint/2010/main" val="1045874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5080" y="-1"/>
            <a:ext cx="7762240" cy="3352801"/>
          </a:xfrm>
        </p:spPr>
        <p:txBody>
          <a:bodyPr/>
          <a:lstStyle/>
          <a:p>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690018"/>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sp>
        <p:nvSpPr>
          <p:cNvPr id="8" name="Picture Placeholder 6">
            <a:extLst>
              <a:ext uri="{FF2B5EF4-FFF2-40B4-BE49-F238E27FC236}">
                <a16:creationId xmlns:a16="http://schemas.microsoft.com/office/drawing/2014/main" id="{061DAE14-820B-4EDE-ADED-590FCC60D6B9}"/>
              </a:ext>
            </a:extLst>
          </p:cNvPr>
          <p:cNvSpPr>
            <a:spLocks noGrp="1"/>
          </p:cNvSpPr>
          <p:nvPr>
            <p:ph type="pic" sz="quarter" idx="14"/>
          </p:nvPr>
        </p:nvSpPr>
        <p:spPr>
          <a:xfrm>
            <a:off x="4810760" y="3527504"/>
            <a:ext cx="2946400" cy="2828846"/>
          </a:xfrm>
        </p:spPr>
        <p:txBody>
          <a:bodyPr/>
          <a:lstStyle/>
          <a:p>
            <a:endParaRPr lang="id-ID"/>
          </a:p>
        </p:txBody>
      </p:sp>
    </p:spTree>
    <p:extLst>
      <p:ext uri="{BB962C8B-B14F-4D97-AF65-F5344CB8AC3E}">
        <p14:creationId xmlns:p14="http://schemas.microsoft.com/office/powerpoint/2010/main" val="17870756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914398" y="6272786"/>
            <a:ext cx="8639332" cy="365125"/>
          </a:xfrm>
        </p:spPr>
        <p:txBody>
          <a:bodyPr/>
          <a:lstStyle>
            <a:lvl1pPr>
              <a:defRPr>
                <a:solidFill>
                  <a:srgbClr val="0000C7"/>
                </a:solidFill>
              </a:defRPr>
            </a:lvl1pPr>
          </a:lstStyle>
          <a:p>
            <a:pPr algn="l"/>
            <a:r>
              <a:rPr lang="en-US"/>
              <a:t>STONNE Tutorial @ASPLOS 2022                                        Tushar Krishna | Georgia Institute of Technology</a:t>
            </a:r>
          </a:p>
        </p:txBody>
      </p:sp>
      <p:sp>
        <p:nvSpPr>
          <p:cNvPr id="2" name="Title 1"/>
          <p:cNvSpPr>
            <a:spLocks noGrp="1"/>
          </p:cNvSpPr>
          <p:nvPr>
            <p:ph type="title"/>
          </p:nvPr>
        </p:nvSpPr>
        <p:spPr>
          <a:xfrm>
            <a:off x="914400" y="136526"/>
            <a:ext cx="10363200" cy="703956"/>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1143000"/>
            <a:ext cx="10363200" cy="5029200"/>
          </a:xfrm>
        </p:spPr>
        <p:txBody>
          <a:bodyPr/>
          <a:lstStyle>
            <a:lvl2pPr>
              <a:defRPr>
                <a:solidFill>
                  <a:srgbClr val="0000C7"/>
                </a:solidFill>
              </a:defRPr>
            </a:lvl2pPr>
            <a:lvl4pPr>
              <a:defRPr>
                <a:solidFill>
                  <a:srgbClr val="0000C7"/>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564615" y="6314568"/>
            <a:ext cx="1448757" cy="365125"/>
          </a:xfrm>
        </p:spPr>
        <p:txBody>
          <a:bodyPr/>
          <a:lstStyle>
            <a:lvl1pPr>
              <a:defRPr>
                <a:solidFill>
                  <a:srgbClr val="0000C7"/>
                </a:solidFill>
              </a:defRPr>
            </a:lvl1pPr>
          </a:lstStyle>
          <a:p>
            <a:r>
              <a:rPr lang="en-US"/>
              <a:t>March 1, 2022</a:t>
            </a:r>
          </a:p>
        </p:txBody>
      </p:sp>
      <p:sp>
        <p:nvSpPr>
          <p:cNvPr id="9" name="Slide Number Placeholder 8"/>
          <p:cNvSpPr>
            <a:spLocks noGrp="1"/>
          </p:cNvSpPr>
          <p:nvPr>
            <p:ph type="sldNum" sz="quarter" idx="12"/>
          </p:nvPr>
        </p:nvSpPr>
        <p:spPr>
          <a:xfrm>
            <a:off x="8969830" y="6329936"/>
            <a:ext cx="2743200" cy="365125"/>
          </a:xfrm>
        </p:spPr>
        <p:txBody>
          <a:bodyPr/>
          <a:lstStyle>
            <a:lvl1pPr>
              <a:defRPr sz="1400">
                <a:solidFill>
                  <a:srgbClr val="002060"/>
                </a:solidFill>
              </a:defRPr>
            </a:lvl1pPr>
          </a:lstStyle>
          <a:p>
            <a:fld id="{6F8C6899-B7E0-724F-AFA7-9CBD82D6A34A}" type="slidenum">
              <a:rPr lang="en-US" smtClean="0"/>
              <a:pPr/>
              <a:t>‹Nº›</a:t>
            </a:fld>
            <a:endParaRPr lang="en-US"/>
          </a:p>
        </p:txBody>
      </p:sp>
    </p:spTree>
    <p:extLst>
      <p:ext uri="{BB962C8B-B14F-4D97-AF65-F5344CB8AC3E}">
        <p14:creationId xmlns:p14="http://schemas.microsoft.com/office/powerpoint/2010/main" val="15659812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userDrawn="1"/>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8014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userDrawn="1"/>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6536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March 1, 2022</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STONNE Tutorial @ASPLOS 2022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‹Nº›</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userDrawn="1"/>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9659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10DC-06BB-4E3C-A7FF-3C60CA25C78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endParaRPr lang="id-ID" dirty="0"/>
          </a:p>
        </p:txBody>
      </p:sp>
      <p:sp>
        <p:nvSpPr>
          <p:cNvPr id="3" name="Subtitle 2">
            <a:extLst>
              <a:ext uri="{FF2B5EF4-FFF2-40B4-BE49-F238E27FC236}">
                <a16:creationId xmlns:a16="http://schemas.microsoft.com/office/drawing/2014/main" id="{8EFDE476-53A1-42C8-AD86-92EBFE682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id-ID" dirty="0"/>
          </a:p>
        </p:txBody>
      </p:sp>
      <p:sp>
        <p:nvSpPr>
          <p:cNvPr id="14"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p>
            <a:fld id="{31B9711D-850A-864A-A875-C60CE6BDB7CD}" type="datetime4">
              <a:rPr lang="en-US" smtClean="0"/>
              <a:t>March 26, 2023</a:t>
            </a:fld>
            <a:endParaRPr lang="en-US" dirty="0"/>
          </a:p>
        </p:txBody>
      </p:sp>
      <p:sp>
        <p:nvSpPr>
          <p:cNvPr id="15"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p>
            <a:r>
              <a:rPr lang="en-US"/>
              <a:t>ASPLOS 2022, Tutorial: STONNE:A Simulation Tool for Neural Network Engines</a:t>
            </a:r>
            <a:endParaRPr lang="en-US" dirty="0"/>
          </a:p>
        </p:txBody>
      </p:sp>
    </p:spTree>
    <p:extLst>
      <p:ext uri="{BB962C8B-B14F-4D97-AF65-F5344CB8AC3E}">
        <p14:creationId xmlns:p14="http://schemas.microsoft.com/office/powerpoint/2010/main" val="33677650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4FC38F-4DD8-4E42-A887-A2C095995804}"/>
              </a:ext>
            </a:extLst>
          </p:cNvPr>
          <p:cNvSpPr>
            <a:spLocks noGrp="1"/>
          </p:cNvSpPr>
          <p:nvPr>
            <p:ph type="pic" sz="quarter" idx="13"/>
          </p:nvPr>
        </p:nvSpPr>
        <p:spPr>
          <a:xfrm>
            <a:off x="0" y="0"/>
            <a:ext cx="12192000" cy="6858000"/>
          </a:xfrm>
          <a:custGeom>
            <a:avLst/>
            <a:gdLst>
              <a:gd name="connsiteX0" fmla="*/ 0 w 12192000"/>
              <a:gd name="connsiteY0" fmla="*/ 0 h 6858000"/>
              <a:gd name="connsiteX1" fmla="*/ 9637712 w 12192000"/>
              <a:gd name="connsiteY1" fmla="*/ 0 h 6858000"/>
              <a:gd name="connsiteX2" fmla="*/ 9637712 w 12192000"/>
              <a:gd name="connsiteY2" fmla="*/ 541338 h 6858000"/>
              <a:gd name="connsiteX3" fmla="*/ 11650662 w 12192000"/>
              <a:gd name="connsiteY3" fmla="*/ 541338 h 6858000"/>
              <a:gd name="connsiteX4" fmla="*/ 11650662 w 12192000"/>
              <a:gd name="connsiteY4" fmla="*/ 2552700 h 6858000"/>
              <a:gd name="connsiteX5" fmla="*/ 12192000 w 12192000"/>
              <a:gd name="connsiteY5" fmla="*/ 2552700 h 6858000"/>
              <a:gd name="connsiteX6" fmla="*/ 12192000 w 12192000"/>
              <a:gd name="connsiteY6" fmla="*/ 6858000 h 6858000"/>
              <a:gd name="connsiteX7" fmla="*/ 2554288 w 12192000"/>
              <a:gd name="connsiteY7" fmla="*/ 6858000 h 6858000"/>
              <a:gd name="connsiteX8" fmla="*/ 2554288 w 12192000"/>
              <a:gd name="connsiteY8" fmla="*/ 6316663 h 6858000"/>
              <a:gd name="connsiteX9" fmla="*/ 541338 w 12192000"/>
              <a:gd name="connsiteY9" fmla="*/ 6316663 h 6858000"/>
              <a:gd name="connsiteX10" fmla="*/ 541338 w 12192000"/>
              <a:gd name="connsiteY10" fmla="*/ 4305300 h 6858000"/>
              <a:gd name="connsiteX11" fmla="*/ 0 w 12192000"/>
              <a:gd name="connsiteY11" fmla="*/ 4305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9637712" y="0"/>
                </a:lnTo>
                <a:lnTo>
                  <a:pt x="9637712" y="541338"/>
                </a:lnTo>
                <a:lnTo>
                  <a:pt x="11650662" y="541338"/>
                </a:lnTo>
                <a:lnTo>
                  <a:pt x="11650662" y="2552700"/>
                </a:lnTo>
                <a:lnTo>
                  <a:pt x="12192000" y="2552700"/>
                </a:lnTo>
                <a:lnTo>
                  <a:pt x="12192000" y="6858000"/>
                </a:lnTo>
                <a:lnTo>
                  <a:pt x="2554288" y="6858000"/>
                </a:lnTo>
                <a:lnTo>
                  <a:pt x="2554288" y="6316663"/>
                </a:lnTo>
                <a:lnTo>
                  <a:pt x="541338" y="6316663"/>
                </a:lnTo>
                <a:lnTo>
                  <a:pt x="541338" y="4305300"/>
                </a:lnTo>
                <a:lnTo>
                  <a:pt x="0" y="4305300"/>
                </a:lnTo>
                <a:close/>
              </a:path>
            </a:pathLst>
          </a:custGeom>
        </p:spPr>
        <p:txBody>
          <a:bodyPr wrap="square">
            <a:noAutofit/>
          </a:bodyPr>
          <a:lstStyle/>
          <a:p>
            <a:r>
              <a:rPr lang="en-US"/>
              <a:t>Click icon to add picture</a:t>
            </a:r>
            <a:endParaRPr lang="id-ID"/>
          </a:p>
        </p:txBody>
      </p:sp>
    </p:spTree>
    <p:extLst>
      <p:ext uri="{BB962C8B-B14F-4D97-AF65-F5344CB8AC3E}">
        <p14:creationId xmlns:p14="http://schemas.microsoft.com/office/powerpoint/2010/main" val="18675484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AF94B2-6829-4C62-A5D6-C39DDB89A064}"/>
              </a:ext>
            </a:extLst>
          </p:cNvPr>
          <p:cNvSpPr>
            <a:spLocks noGrp="1"/>
          </p:cNvSpPr>
          <p:nvPr>
            <p:ph type="pic" sz="quarter" idx="13"/>
          </p:nvPr>
        </p:nvSpPr>
        <p:spPr>
          <a:xfrm>
            <a:off x="0" y="0"/>
            <a:ext cx="12192000" cy="6858000"/>
          </a:xfrm>
        </p:spPr>
        <p:txBody>
          <a:bodyPr/>
          <a:lstStyle/>
          <a:p>
            <a:r>
              <a:rPr lang="en-US"/>
              <a:t>Click icon to add picture</a:t>
            </a:r>
            <a:endParaRPr lang="id-ID"/>
          </a:p>
        </p:txBody>
      </p:sp>
    </p:spTree>
    <p:extLst>
      <p:ext uri="{BB962C8B-B14F-4D97-AF65-F5344CB8AC3E}">
        <p14:creationId xmlns:p14="http://schemas.microsoft.com/office/powerpoint/2010/main" val="22787318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B80FA72-8AF5-49CF-AAF5-6A053878C197}"/>
              </a:ext>
            </a:extLst>
          </p:cNvPr>
          <p:cNvSpPr/>
          <p:nvPr/>
        </p:nvSpPr>
        <p:spPr>
          <a:xfrm>
            <a:off x="0" y="0"/>
            <a:ext cx="12192000" cy="1838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rgbClr val="EAD15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97C6BFEB-7818-C849-8CBA-86F73FC8C39A}"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41848998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p:nvPr>
        </p:nvSpPr>
        <p:spPr>
          <a:xfrm>
            <a:off x="838200" y="256700"/>
            <a:ext cx="8160834" cy="658998"/>
          </a:xfrm>
          <a:prstGeom prst="rect">
            <a:avLst/>
          </a:prstGeom>
        </p:spPr>
        <p:txBody>
          <a:bodyPr/>
          <a:lstStyle>
            <a:lvl1pPr>
              <a:defRPr b="1" baseline="0">
                <a:solidFill>
                  <a:schemeClr val="tx1"/>
                </a:solidFill>
              </a:defRPr>
            </a:lvl1pPr>
          </a:lstStyle>
          <a:p>
            <a:r>
              <a:rPr lang="en-US" dirty="0"/>
              <a:t>Click to edit 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p>
            <a:fld id="{F67789FC-1B75-9941-BC02-839E27993070}"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a:xfrm>
            <a:off x="11482466" y="74137"/>
            <a:ext cx="580138" cy="365125"/>
          </a:xfrm>
          <a:solidFill>
            <a:schemeClr val="tx1"/>
          </a:solidFill>
        </p:spPr>
        <p:txBody>
          <a:bodyPr/>
          <a:lstStyle>
            <a:lvl1pPr>
              <a:defRPr sz="2000">
                <a:solidFill>
                  <a:srgbClr val="EAD151"/>
                </a:solidFill>
              </a:defRPr>
            </a:lvl1pPr>
          </a:lstStyle>
          <a:p>
            <a:fld id="{A7EF45D5-C091-2E4F-8430-35B0416CC0E0}" type="slidenum">
              <a:rPr lang="en-US" smtClean="0"/>
              <a:pPr/>
              <a:t>‹Nº›</a:t>
            </a:fld>
            <a:endParaRPr lang="en-US" dirty="0"/>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462E7B-C409-F740-912B-D4B0FC236C1C}"/>
              </a:ext>
            </a:extLst>
          </p:cNvPr>
          <p:cNvSpPr/>
          <p:nvPr/>
        </p:nvSpPr>
        <p:spPr>
          <a:xfrm>
            <a:off x="540853" y="6303035"/>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TextBox 10">
            <a:extLst>
              <a:ext uri="{FF2B5EF4-FFF2-40B4-BE49-F238E27FC236}">
                <a16:creationId xmlns:a16="http://schemas.microsoft.com/office/drawing/2014/main" id="{DBE8ED03-F4FA-CB44-87C9-FF98FB3EE6E0}"/>
              </a:ext>
            </a:extLst>
          </p:cNvPr>
          <p:cNvSpPr txBox="1"/>
          <p:nvPr/>
        </p:nvSpPr>
        <p:spPr>
          <a:xfrm>
            <a:off x="838200" y="1179798"/>
            <a:ext cx="10991974" cy="584775"/>
          </a:xfrm>
          <a:prstGeom prst="rect">
            <a:avLst/>
          </a:prstGeom>
          <a:noFill/>
        </p:spPr>
        <p:txBody>
          <a:bodyPr wrap="square" rtlCol="0">
            <a:spAutoFit/>
          </a:bodyPr>
          <a:lstStyle/>
          <a:p>
            <a:pPr marL="457200" indent="-457200">
              <a:buFont typeface="Arial" panose="020B0604020202020204" pitchFamily="34" charset="0"/>
              <a:buChar char="•"/>
            </a:pPr>
            <a:endParaRPr lang="id-ID" sz="3200" dirty="0">
              <a:latin typeface="+mj-lt"/>
            </a:endParaRPr>
          </a:p>
        </p:txBody>
      </p:sp>
      <p:sp>
        <p:nvSpPr>
          <p:cNvPr id="12" name="Text Placeholder 2">
            <a:extLst>
              <a:ext uri="{FF2B5EF4-FFF2-40B4-BE49-F238E27FC236}">
                <a16:creationId xmlns:a16="http://schemas.microsoft.com/office/drawing/2014/main" id="{1AC0E07C-B2A5-4876-BCB9-C7F7BC9CD642}"/>
              </a:ext>
            </a:extLst>
          </p:cNvPr>
          <p:cNvSpPr>
            <a:spLocks noGrp="1"/>
          </p:cNvSpPr>
          <p:nvPr>
            <p:ph idx="1"/>
          </p:nvPr>
        </p:nvSpPr>
        <p:spPr>
          <a:xfrm>
            <a:off x="838200" y="1037968"/>
            <a:ext cx="10515600" cy="51389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3046776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44443F67-290C-4141-B54E-CC401676C486}"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spTree>
    <p:extLst>
      <p:ext uri="{BB962C8B-B14F-4D97-AF65-F5344CB8AC3E}">
        <p14:creationId xmlns:p14="http://schemas.microsoft.com/office/powerpoint/2010/main" val="42737522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9597EB-FC97-9449-BA68-C2D1F515F005}" type="datetime4">
              <a:rPr lang="en-US" smtClean="0"/>
              <a:t>March 26, 2023</a:t>
            </a:fld>
            <a:endParaRPr lang="en-US"/>
          </a:p>
        </p:txBody>
      </p:sp>
      <p:sp>
        <p:nvSpPr>
          <p:cNvPr id="4" name="Footer Placeholder 3"/>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40737417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163DB98F-BC2D-5C4E-8768-DC9D7CBC71AE}"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3522532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C46850D2-4AE4-3E44-A0B2-483505834F22}"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
        <p:nvSpPr>
          <p:cNvPr id="7" name="Picture Placeholder 7">
            <a:extLst>
              <a:ext uri="{FF2B5EF4-FFF2-40B4-BE49-F238E27FC236}">
                <a16:creationId xmlns:a16="http://schemas.microsoft.com/office/drawing/2014/main" id="{7708821C-4BFB-41BC-AE8B-847A90ECEC49}"/>
              </a:ext>
            </a:extLst>
          </p:cNvPr>
          <p:cNvSpPr>
            <a:spLocks noGrp="1"/>
          </p:cNvSpPr>
          <p:nvPr>
            <p:ph type="pic" sz="quarter" idx="13"/>
          </p:nvPr>
        </p:nvSpPr>
        <p:spPr>
          <a:xfrm>
            <a:off x="0" y="4236720"/>
            <a:ext cx="12192000" cy="2005054"/>
          </a:xfrm>
        </p:spPr>
        <p:txBody>
          <a:bodyPr/>
          <a:lstStyle/>
          <a:p>
            <a:r>
              <a:rPr lang="en-US" dirty="0"/>
              <a:t>Click icon to add picture</a:t>
            </a:r>
            <a:endParaRPr lang="id-ID" dirty="0"/>
          </a:p>
        </p:txBody>
      </p:sp>
    </p:spTree>
    <p:extLst>
      <p:ext uri="{BB962C8B-B14F-4D97-AF65-F5344CB8AC3E}">
        <p14:creationId xmlns:p14="http://schemas.microsoft.com/office/powerpoint/2010/main" val="38564527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4772DC09-9671-8E46-9C26-F8B1EB0E8362}"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6187440" cy="3119437"/>
          </a:xfrm>
        </p:spPr>
        <p:txBody>
          <a:bodyPr/>
          <a:lstStyle/>
          <a:p>
            <a:r>
              <a:rPr lang="en-US"/>
              <a:t>Click icon to add picture</a:t>
            </a:r>
            <a:endParaRPr lang="id-ID"/>
          </a:p>
        </p:txBody>
      </p:sp>
      <p:sp>
        <p:nvSpPr>
          <p:cNvPr id="9" name="Picture Placeholder 7">
            <a:extLst>
              <a:ext uri="{FF2B5EF4-FFF2-40B4-BE49-F238E27FC236}">
                <a16:creationId xmlns:a16="http://schemas.microsoft.com/office/drawing/2014/main" id="{251B953C-8DB9-4448-8114-3F651D700F75}"/>
              </a:ext>
            </a:extLst>
          </p:cNvPr>
          <p:cNvSpPr>
            <a:spLocks noGrp="1"/>
          </p:cNvSpPr>
          <p:nvPr>
            <p:ph type="pic" sz="quarter" idx="14"/>
          </p:nvPr>
        </p:nvSpPr>
        <p:spPr>
          <a:xfrm>
            <a:off x="6187440" y="0"/>
            <a:ext cx="3302000" cy="2097354"/>
          </a:xfrm>
        </p:spPr>
        <p:txBody>
          <a:bodyPr/>
          <a:lstStyle/>
          <a:p>
            <a:r>
              <a:rPr lang="en-US"/>
              <a:t>Click icon to add picture</a:t>
            </a:r>
            <a:endParaRPr lang="id-ID"/>
          </a:p>
        </p:txBody>
      </p:sp>
      <p:sp>
        <p:nvSpPr>
          <p:cNvPr id="10" name="Picture Placeholder 7">
            <a:extLst>
              <a:ext uri="{FF2B5EF4-FFF2-40B4-BE49-F238E27FC236}">
                <a16:creationId xmlns:a16="http://schemas.microsoft.com/office/drawing/2014/main" id="{8C1EF802-59EE-4E51-9A0F-C85A820F8B67}"/>
              </a:ext>
            </a:extLst>
          </p:cNvPr>
          <p:cNvSpPr>
            <a:spLocks noGrp="1"/>
          </p:cNvSpPr>
          <p:nvPr>
            <p:ph type="pic" sz="quarter" idx="15"/>
          </p:nvPr>
        </p:nvSpPr>
        <p:spPr>
          <a:xfrm>
            <a:off x="6187440" y="5195068"/>
            <a:ext cx="3302000" cy="1662932"/>
          </a:xfrm>
        </p:spPr>
        <p:txBody>
          <a:bodyPr/>
          <a:lstStyle/>
          <a:p>
            <a:r>
              <a:rPr lang="en-US"/>
              <a:t>Click icon to add picture</a:t>
            </a:r>
            <a:endParaRPr lang="id-ID"/>
          </a:p>
        </p:txBody>
      </p:sp>
      <p:sp>
        <p:nvSpPr>
          <p:cNvPr id="12" name="Picture Placeholder 7">
            <a:extLst>
              <a:ext uri="{FF2B5EF4-FFF2-40B4-BE49-F238E27FC236}">
                <a16:creationId xmlns:a16="http://schemas.microsoft.com/office/drawing/2014/main" id="{16F9A0C4-BF8B-48AE-88C7-2E0D7B4BE62D}"/>
              </a:ext>
            </a:extLst>
          </p:cNvPr>
          <p:cNvSpPr>
            <a:spLocks noGrp="1"/>
          </p:cNvSpPr>
          <p:nvPr>
            <p:ph type="pic" sz="quarter" idx="17"/>
          </p:nvPr>
        </p:nvSpPr>
        <p:spPr>
          <a:xfrm>
            <a:off x="9489440" y="2097354"/>
            <a:ext cx="2682240" cy="3097714"/>
          </a:xfrm>
        </p:spPr>
        <p:txBody>
          <a:bodyPr/>
          <a:lstStyle/>
          <a:p>
            <a:r>
              <a:rPr lang="en-US"/>
              <a:t>Click icon to add picture</a:t>
            </a:r>
            <a:endParaRPr lang="id-ID" dirty="0"/>
          </a:p>
        </p:txBody>
      </p:sp>
    </p:spTree>
    <p:extLst>
      <p:ext uri="{BB962C8B-B14F-4D97-AF65-F5344CB8AC3E}">
        <p14:creationId xmlns:p14="http://schemas.microsoft.com/office/powerpoint/2010/main" val="15425737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DB3073F5-3CA7-5E42-9408-262B995C1067}"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12192000" cy="3654609"/>
          </a:xfrm>
        </p:spPr>
        <p:txBody>
          <a:bodyPr/>
          <a:lstStyle/>
          <a:p>
            <a:r>
              <a:rPr lang="en-US"/>
              <a:t>Click icon to add picture</a:t>
            </a:r>
            <a:endParaRPr lang="id-ID"/>
          </a:p>
        </p:txBody>
      </p:sp>
    </p:spTree>
    <p:extLst>
      <p:ext uri="{BB962C8B-B14F-4D97-AF65-F5344CB8AC3E}">
        <p14:creationId xmlns:p14="http://schemas.microsoft.com/office/powerpoint/2010/main" val="25261835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664316" y="668179"/>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3C17DD90-3335-7E4D-B137-7B6F68E9F7EE}"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6809096" y="2118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9" name="Picture Placeholder 7">
            <a:extLst>
              <a:ext uri="{FF2B5EF4-FFF2-40B4-BE49-F238E27FC236}">
                <a16:creationId xmlns:a16="http://schemas.microsoft.com/office/drawing/2014/main" id="{E1869FE4-B348-44DE-B2B1-66DD0D1BFFDF}"/>
              </a:ext>
            </a:extLst>
          </p:cNvPr>
          <p:cNvSpPr>
            <a:spLocks noGrp="1"/>
          </p:cNvSpPr>
          <p:nvPr>
            <p:ph type="pic" sz="quarter" idx="14"/>
          </p:nvPr>
        </p:nvSpPr>
        <p:spPr>
          <a:xfrm>
            <a:off x="0" y="433182"/>
            <a:ext cx="3032567" cy="2095018"/>
          </a:xfrm>
        </p:spPr>
        <p:txBody>
          <a:bodyPr/>
          <a:lstStyle/>
          <a:p>
            <a:r>
              <a:rPr lang="en-US"/>
              <a:t>Click icon to add picture</a:t>
            </a:r>
            <a:endParaRPr lang="id-ID"/>
          </a:p>
        </p:txBody>
      </p:sp>
      <p:sp>
        <p:nvSpPr>
          <p:cNvPr id="12" name="Picture Placeholder 7">
            <a:extLst>
              <a:ext uri="{FF2B5EF4-FFF2-40B4-BE49-F238E27FC236}">
                <a16:creationId xmlns:a16="http://schemas.microsoft.com/office/drawing/2014/main" id="{CDD46511-05BB-4B94-8E37-5A04B80C98D6}"/>
              </a:ext>
            </a:extLst>
          </p:cNvPr>
          <p:cNvSpPr>
            <a:spLocks noGrp="1"/>
          </p:cNvSpPr>
          <p:nvPr>
            <p:ph type="pic" sz="quarter" idx="16"/>
          </p:nvPr>
        </p:nvSpPr>
        <p:spPr>
          <a:xfrm>
            <a:off x="3032567" y="2545176"/>
            <a:ext cx="3032567" cy="2095018"/>
          </a:xfrm>
        </p:spPr>
        <p:txBody>
          <a:bodyPr/>
          <a:lstStyle/>
          <a:p>
            <a:r>
              <a:rPr lang="en-US"/>
              <a:t>Click icon to add picture</a:t>
            </a:r>
            <a:endParaRPr lang="id-ID"/>
          </a:p>
        </p:txBody>
      </p:sp>
      <p:sp>
        <p:nvSpPr>
          <p:cNvPr id="13" name="Picture Placeholder 7">
            <a:extLst>
              <a:ext uri="{FF2B5EF4-FFF2-40B4-BE49-F238E27FC236}">
                <a16:creationId xmlns:a16="http://schemas.microsoft.com/office/drawing/2014/main" id="{7C21DF82-40AC-4A6D-9802-534FA32060BB}"/>
              </a:ext>
            </a:extLst>
          </p:cNvPr>
          <p:cNvSpPr>
            <a:spLocks noGrp="1"/>
          </p:cNvSpPr>
          <p:nvPr>
            <p:ph type="pic" sz="quarter" idx="17"/>
          </p:nvPr>
        </p:nvSpPr>
        <p:spPr>
          <a:xfrm>
            <a:off x="-1" y="4626457"/>
            <a:ext cx="3032567" cy="2095018"/>
          </a:xfrm>
        </p:spPr>
        <p:txBody>
          <a:bodyPr/>
          <a:lstStyle/>
          <a:p>
            <a:r>
              <a:rPr lang="en-US"/>
              <a:t>Click icon to add picture</a:t>
            </a:r>
            <a:endParaRPr lang="id-ID"/>
          </a:p>
        </p:txBody>
      </p:sp>
    </p:spTree>
    <p:extLst>
      <p:ext uri="{BB962C8B-B14F-4D97-AF65-F5344CB8AC3E}">
        <p14:creationId xmlns:p14="http://schemas.microsoft.com/office/powerpoint/2010/main" val="17094576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F8B9A-7563-4D9C-8AC6-00DD16450FDE}"/>
              </a:ext>
            </a:extLst>
          </p:cNvPr>
          <p:cNvSpPr>
            <a:spLocks noGrp="1"/>
          </p:cNvSpPr>
          <p:nvPr>
            <p:ph type="pic" sz="quarter" idx="17"/>
          </p:nvPr>
        </p:nvSpPr>
        <p:spPr>
          <a:xfrm>
            <a:off x="5912251" y="14763"/>
            <a:ext cx="3051376" cy="3935096"/>
          </a:xfrm>
          <a:custGeom>
            <a:avLst/>
            <a:gdLst>
              <a:gd name="connsiteX0" fmla="*/ 0 w 3051376"/>
              <a:gd name="connsiteY0" fmla="*/ 0 h 3935096"/>
              <a:gd name="connsiteX1" fmla="*/ 3051376 w 3051376"/>
              <a:gd name="connsiteY1" fmla="*/ 0 h 3935096"/>
              <a:gd name="connsiteX2" fmla="*/ 3051376 w 3051376"/>
              <a:gd name="connsiteY2" fmla="*/ 3935096 h 3935096"/>
              <a:gd name="connsiteX3" fmla="*/ 2231841 w 3051376"/>
              <a:gd name="connsiteY3" fmla="*/ 3935096 h 3935096"/>
              <a:gd name="connsiteX4" fmla="*/ 2231841 w 3051376"/>
              <a:gd name="connsiteY4" fmla="*/ 1379462 h 3935096"/>
              <a:gd name="connsiteX5" fmla="*/ 0 w 3051376"/>
              <a:gd name="connsiteY5" fmla="*/ 1379462 h 39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1376" h="3935096">
                <a:moveTo>
                  <a:pt x="0" y="0"/>
                </a:moveTo>
                <a:lnTo>
                  <a:pt x="3051376" y="0"/>
                </a:lnTo>
                <a:lnTo>
                  <a:pt x="3051376" y="3935096"/>
                </a:lnTo>
                <a:lnTo>
                  <a:pt x="2231841" y="3935096"/>
                </a:lnTo>
                <a:lnTo>
                  <a:pt x="2231841" y="1379462"/>
                </a:lnTo>
                <a:lnTo>
                  <a:pt x="0" y="1379462"/>
                </a:lnTo>
                <a:close/>
              </a:path>
            </a:pathLst>
          </a:custGeom>
        </p:spPr>
        <p:txBody>
          <a:bodyPr wrap="square">
            <a:noAutofit/>
          </a:bodyPr>
          <a:lstStyle/>
          <a:p>
            <a:r>
              <a:rPr lang="en-US"/>
              <a:t>Click icon to add picture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47CC2B93-B970-704D-8771-A3333E530369}"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4038600" cy="4782369"/>
          </a:xfrm>
        </p:spPr>
        <p:txBody>
          <a:bodyPr/>
          <a:lstStyle/>
          <a:p>
            <a:r>
              <a:rPr lang="en-US"/>
              <a:t>Click icon to add picture</a:t>
            </a:r>
            <a:endParaRPr lang="id-ID"/>
          </a:p>
        </p:txBody>
      </p:sp>
      <p:sp>
        <p:nvSpPr>
          <p:cNvPr id="12" name="Picture Placeholder 11">
            <a:extLst>
              <a:ext uri="{FF2B5EF4-FFF2-40B4-BE49-F238E27FC236}">
                <a16:creationId xmlns:a16="http://schemas.microsoft.com/office/drawing/2014/main" id="{70C0927A-141B-4FB4-9F25-E63A43C7E5A0}"/>
              </a:ext>
            </a:extLst>
          </p:cNvPr>
          <p:cNvSpPr>
            <a:spLocks noGrp="1"/>
          </p:cNvSpPr>
          <p:nvPr>
            <p:ph type="pic" sz="quarter" idx="14"/>
          </p:nvPr>
        </p:nvSpPr>
        <p:spPr>
          <a:xfrm>
            <a:off x="4197752" y="4109013"/>
            <a:ext cx="4765875" cy="2748986"/>
          </a:xfrm>
          <a:custGeom>
            <a:avLst/>
            <a:gdLst>
              <a:gd name="connsiteX0" fmla="*/ 3955649 w 4765875"/>
              <a:gd name="connsiteY0" fmla="*/ 0 h 2748986"/>
              <a:gd name="connsiteX1" fmla="*/ 4765875 w 4765875"/>
              <a:gd name="connsiteY1" fmla="*/ 0 h 2748986"/>
              <a:gd name="connsiteX2" fmla="*/ 4765875 w 4765875"/>
              <a:gd name="connsiteY2" fmla="*/ 2748986 h 2748986"/>
              <a:gd name="connsiteX3" fmla="*/ 0 w 4765875"/>
              <a:gd name="connsiteY3" fmla="*/ 2748986 h 2748986"/>
              <a:gd name="connsiteX4" fmla="*/ 0 w 4765875"/>
              <a:gd name="connsiteY4" fmla="*/ 1374493 h 2748986"/>
              <a:gd name="connsiteX5" fmla="*/ 3955649 w 4765875"/>
              <a:gd name="connsiteY5" fmla="*/ 1374493 h 274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875" h="2748986">
                <a:moveTo>
                  <a:pt x="3955649" y="0"/>
                </a:moveTo>
                <a:lnTo>
                  <a:pt x="4765875" y="0"/>
                </a:lnTo>
                <a:lnTo>
                  <a:pt x="4765875" y="2748986"/>
                </a:lnTo>
                <a:lnTo>
                  <a:pt x="0" y="2748986"/>
                </a:lnTo>
                <a:lnTo>
                  <a:pt x="0" y="1374493"/>
                </a:lnTo>
                <a:lnTo>
                  <a:pt x="3955649" y="1374493"/>
                </a:lnTo>
                <a:close/>
              </a:path>
            </a:pathLst>
          </a:custGeom>
        </p:spPr>
        <p:txBody>
          <a:bodyPr wrap="square">
            <a:noAutofit/>
          </a:bodyPr>
          <a:lstStyle/>
          <a:p>
            <a:r>
              <a:rPr lang="en-US"/>
              <a:t>Click icon to add picture</a:t>
            </a:r>
            <a:endParaRPr lang="id-ID"/>
          </a:p>
        </p:txBody>
      </p:sp>
      <p:sp>
        <p:nvSpPr>
          <p:cNvPr id="13" name="Picture Placeholder 7">
            <a:extLst>
              <a:ext uri="{FF2B5EF4-FFF2-40B4-BE49-F238E27FC236}">
                <a16:creationId xmlns:a16="http://schemas.microsoft.com/office/drawing/2014/main" id="{A6AF0F06-DAE2-4932-9E5E-693994E4A993}"/>
              </a:ext>
            </a:extLst>
          </p:cNvPr>
          <p:cNvSpPr>
            <a:spLocks noGrp="1"/>
          </p:cNvSpPr>
          <p:nvPr>
            <p:ph type="pic" sz="quarter" idx="15"/>
          </p:nvPr>
        </p:nvSpPr>
        <p:spPr>
          <a:xfrm>
            <a:off x="9140623" y="2174691"/>
            <a:ext cx="3051377" cy="4683309"/>
          </a:xfrm>
        </p:spPr>
        <p:txBody>
          <a:bodyPr/>
          <a:lstStyle/>
          <a:p>
            <a:r>
              <a:rPr lang="en-US"/>
              <a:t>Click icon to add picture</a:t>
            </a:r>
            <a:endParaRPr lang="id-ID"/>
          </a:p>
        </p:txBody>
      </p:sp>
      <p:sp>
        <p:nvSpPr>
          <p:cNvPr id="15" name="Picture Placeholder 7">
            <a:extLst>
              <a:ext uri="{FF2B5EF4-FFF2-40B4-BE49-F238E27FC236}">
                <a16:creationId xmlns:a16="http://schemas.microsoft.com/office/drawing/2014/main" id="{39ED25AB-BB2B-4BFD-9972-A84C1A548961}"/>
              </a:ext>
            </a:extLst>
          </p:cNvPr>
          <p:cNvSpPr>
            <a:spLocks noGrp="1"/>
          </p:cNvSpPr>
          <p:nvPr>
            <p:ph type="pic" sz="quarter" idx="16"/>
          </p:nvPr>
        </p:nvSpPr>
        <p:spPr>
          <a:xfrm>
            <a:off x="9140623" y="0"/>
            <a:ext cx="3051376" cy="2002878"/>
          </a:xfrm>
        </p:spPr>
        <p:txBody>
          <a:bodyPr/>
          <a:lstStyle/>
          <a:p>
            <a:r>
              <a:rPr lang="en-US"/>
              <a:t>Click icon to add picture</a:t>
            </a:r>
            <a:endParaRPr lang="id-ID"/>
          </a:p>
        </p:txBody>
      </p:sp>
      <p:sp>
        <p:nvSpPr>
          <p:cNvPr id="18" name="Picture Placeholder 7">
            <a:extLst>
              <a:ext uri="{FF2B5EF4-FFF2-40B4-BE49-F238E27FC236}">
                <a16:creationId xmlns:a16="http://schemas.microsoft.com/office/drawing/2014/main" id="{7BD194CB-345F-4702-93E8-F59D68B77B0D}"/>
              </a:ext>
            </a:extLst>
          </p:cNvPr>
          <p:cNvSpPr>
            <a:spLocks noGrp="1"/>
          </p:cNvSpPr>
          <p:nvPr>
            <p:ph type="pic" sz="quarter" idx="18"/>
          </p:nvPr>
        </p:nvSpPr>
        <p:spPr>
          <a:xfrm>
            <a:off x="0" y="14763"/>
            <a:ext cx="4038600" cy="1924343"/>
          </a:xfrm>
        </p:spPr>
        <p:txBody>
          <a:bodyPr/>
          <a:lstStyle/>
          <a:p>
            <a:r>
              <a:rPr lang="en-US"/>
              <a:t>Click icon to add picture</a:t>
            </a:r>
            <a:endParaRPr lang="id-ID"/>
          </a:p>
        </p:txBody>
      </p:sp>
      <p:sp>
        <p:nvSpPr>
          <p:cNvPr id="22" name="Picture Placeholder 21">
            <a:extLst>
              <a:ext uri="{FF2B5EF4-FFF2-40B4-BE49-F238E27FC236}">
                <a16:creationId xmlns:a16="http://schemas.microsoft.com/office/drawing/2014/main" id="{37408140-C4C4-4215-AEC3-B2A7CFE4C8D8}"/>
              </a:ext>
            </a:extLst>
          </p:cNvPr>
          <p:cNvSpPr>
            <a:spLocks noGrp="1"/>
          </p:cNvSpPr>
          <p:nvPr>
            <p:ph type="pic" sz="quarter" idx="19"/>
          </p:nvPr>
        </p:nvSpPr>
        <p:spPr>
          <a:xfrm>
            <a:off x="4197752" y="0"/>
            <a:ext cx="1563236" cy="1371601"/>
          </a:xfrm>
          <a:custGeom>
            <a:avLst/>
            <a:gdLst>
              <a:gd name="connsiteX0" fmla="*/ 0 w 1563236"/>
              <a:gd name="connsiteY0" fmla="*/ 0 h 1371601"/>
              <a:gd name="connsiteX1" fmla="*/ 1563236 w 1563236"/>
              <a:gd name="connsiteY1" fmla="*/ 0 h 1371601"/>
              <a:gd name="connsiteX2" fmla="*/ 1563236 w 1563236"/>
              <a:gd name="connsiteY2" fmla="*/ 1371601 h 1371601"/>
              <a:gd name="connsiteX3" fmla="*/ 0 w 1563236"/>
              <a:gd name="connsiteY3" fmla="*/ 1371601 h 1371601"/>
            </a:gdLst>
            <a:ahLst/>
            <a:cxnLst>
              <a:cxn ang="0">
                <a:pos x="connsiteX0" y="connsiteY0"/>
              </a:cxn>
              <a:cxn ang="0">
                <a:pos x="connsiteX1" y="connsiteY1"/>
              </a:cxn>
              <a:cxn ang="0">
                <a:pos x="connsiteX2" y="connsiteY2"/>
              </a:cxn>
              <a:cxn ang="0">
                <a:pos x="connsiteX3" y="connsiteY3"/>
              </a:cxn>
            </a:cxnLst>
            <a:rect l="l" t="t" r="r" b="b"/>
            <a:pathLst>
              <a:path w="1563236" h="1371601">
                <a:moveTo>
                  <a:pt x="0" y="0"/>
                </a:moveTo>
                <a:lnTo>
                  <a:pt x="1563236" y="0"/>
                </a:lnTo>
                <a:lnTo>
                  <a:pt x="1563236" y="1371601"/>
                </a:lnTo>
                <a:lnTo>
                  <a:pt x="0" y="1371601"/>
                </a:lnTo>
                <a:close/>
              </a:path>
            </a:pathLst>
          </a:custGeom>
        </p:spPr>
        <p:txBody>
          <a:bodyPr wrap="square">
            <a:noAutofit/>
          </a:bodyPr>
          <a:lstStyle/>
          <a:p>
            <a:r>
              <a:rPr lang="en-US"/>
              <a:t>Click icon to add picture</a:t>
            </a:r>
            <a:endParaRPr lang="id-ID"/>
          </a:p>
        </p:txBody>
      </p:sp>
    </p:spTree>
    <p:extLst>
      <p:ext uri="{BB962C8B-B14F-4D97-AF65-F5344CB8AC3E}">
        <p14:creationId xmlns:p14="http://schemas.microsoft.com/office/powerpoint/2010/main" val="42243445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1E0D101F-1C95-404B-9A5D-A9C64D1B4FA9}"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CCB1A949-F703-45BA-8E90-77B72F43D1CB}"/>
              </a:ext>
            </a:extLst>
          </p:cNvPr>
          <p:cNvSpPr>
            <a:spLocks noGrp="1"/>
          </p:cNvSpPr>
          <p:nvPr>
            <p:ph type="pic" sz="quarter" idx="13"/>
          </p:nvPr>
        </p:nvSpPr>
        <p:spPr>
          <a:xfrm>
            <a:off x="942023" y="2275523"/>
            <a:ext cx="2380297" cy="3607117"/>
          </a:xfrm>
          <a:prstGeom prst="rect">
            <a:avLst/>
          </a:prstGeom>
        </p:spPr>
        <p:txBody>
          <a:bodyPr wrap="square">
            <a:noAutofit/>
          </a:bodyPr>
          <a:lstStyle/>
          <a:p>
            <a:r>
              <a:rPr lang="en-US"/>
              <a:t>Click icon to add picture</a:t>
            </a:r>
            <a:endParaRPr lang="id-ID"/>
          </a:p>
        </p:txBody>
      </p:sp>
      <p:sp>
        <p:nvSpPr>
          <p:cNvPr id="9" name="Rectangle 8">
            <a:extLst>
              <a:ext uri="{FF2B5EF4-FFF2-40B4-BE49-F238E27FC236}">
                <a16:creationId xmlns:a16="http://schemas.microsoft.com/office/drawing/2014/main" id="{1D7854E9-E1D2-4691-829D-3089E31EF56A}"/>
              </a:ext>
            </a:extLst>
          </p:cNvPr>
          <p:cNvSpPr/>
          <p:nvPr/>
        </p:nvSpPr>
        <p:spPr>
          <a:xfrm>
            <a:off x="6990080" y="0"/>
            <a:ext cx="5201920" cy="6858000"/>
          </a:xfrm>
          <a:prstGeom prst="rect">
            <a:avLst/>
          </a:prstGeom>
          <a:solidFill>
            <a:schemeClr val="tx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icture Placeholder 13">
            <a:extLst>
              <a:ext uri="{FF2B5EF4-FFF2-40B4-BE49-F238E27FC236}">
                <a16:creationId xmlns:a16="http://schemas.microsoft.com/office/drawing/2014/main" id="{D06F2C91-0074-4362-A7D8-C502E467CE1D}"/>
              </a:ext>
            </a:extLst>
          </p:cNvPr>
          <p:cNvSpPr>
            <a:spLocks noGrp="1"/>
          </p:cNvSpPr>
          <p:nvPr>
            <p:ph type="pic" sz="quarter" idx="14"/>
          </p:nvPr>
        </p:nvSpPr>
        <p:spPr>
          <a:xfrm>
            <a:off x="7407275" y="629920"/>
            <a:ext cx="1154431" cy="1154430"/>
          </a:xfrm>
        </p:spPr>
        <p:txBody>
          <a:bodyPr>
            <a:normAutofit/>
          </a:bodyPr>
          <a:lstStyle>
            <a:lvl1pPr>
              <a:defRPr sz="1200"/>
            </a:lvl1pPr>
          </a:lstStyle>
          <a:p>
            <a:r>
              <a:rPr lang="en-US"/>
              <a:t>Click icon to add picture</a:t>
            </a:r>
            <a:endParaRPr lang="id-ID"/>
          </a:p>
        </p:txBody>
      </p:sp>
      <p:sp>
        <p:nvSpPr>
          <p:cNvPr id="15" name="Picture Placeholder 13">
            <a:extLst>
              <a:ext uri="{FF2B5EF4-FFF2-40B4-BE49-F238E27FC236}">
                <a16:creationId xmlns:a16="http://schemas.microsoft.com/office/drawing/2014/main" id="{7AFB2F41-4391-4526-A48A-88D8F6E61DA8}"/>
              </a:ext>
            </a:extLst>
          </p:cNvPr>
          <p:cNvSpPr>
            <a:spLocks noGrp="1"/>
          </p:cNvSpPr>
          <p:nvPr>
            <p:ph type="pic" sz="quarter" idx="15"/>
          </p:nvPr>
        </p:nvSpPr>
        <p:spPr>
          <a:xfrm>
            <a:off x="7407274" y="2101295"/>
            <a:ext cx="1154431" cy="1154430"/>
          </a:xfrm>
        </p:spPr>
        <p:txBody>
          <a:bodyPr>
            <a:normAutofit/>
          </a:bodyPr>
          <a:lstStyle>
            <a:lvl1pPr>
              <a:defRPr sz="1200"/>
            </a:lvl1pPr>
          </a:lstStyle>
          <a:p>
            <a:r>
              <a:rPr lang="en-US"/>
              <a:t>Click icon to add picture</a:t>
            </a:r>
            <a:endParaRPr lang="id-ID"/>
          </a:p>
        </p:txBody>
      </p:sp>
      <p:sp>
        <p:nvSpPr>
          <p:cNvPr id="16" name="Picture Placeholder 13">
            <a:extLst>
              <a:ext uri="{FF2B5EF4-FFF2-40B4-BE49-F238E27FC236}">
                <a16:creationId xmlns:a16="http://schemas.microsoft.com/office/drawing/2014/main" id="{2A95110A-E493-437F-BAB1-74BEC8680C24}"/>
              </a:ext>
            </a:extLst>
          </p:cNvPr>
          <p:cNvSpPr>
            <a:spLocks noGrp="1"/>
          </p:cNvSpPr>
          <p:nvPr>
            <p:ph type="pic" sz="quarter" idx="16"/>
          </p:nvPr>
        </p:nvSpPr>
        <p:spPr>
          <a:xfrm>
            <a:off x="7407273" y="3572670"/>
            <a:ext cx="1154431" cy="1154430"/>
          </a:xfrm>
        </p:spPr>
        <p:txBody>
          <a:bodyPr>
            <a:normAutofit/>
          </a:bodyPr>
          <a:lstStyle>
            <a:lvl1pPr>
              <a:defRPr sz="1200"/>
            </a:lvl1pPr>
          </a:lstStyle>
          <a:p>
            <a:r>
              <a:rPr lang="en-US"/>
              <a:t>Click icon to add picture</a:t>
            </a:r>
            <a:endParaRPr lang="id-ID"/>
          </a:p>
        </p:txBody>
      </p:sp>
      <p:sp>
        <p:nvSpPr>
          <p:cNvPr id="17" name="Picture Placeholder 13">
            <a:extLst>
              <a:ext uri="{FF2B5EF4-FFF2-40B4-BE49-F238E27FC236}">
                <a16:creationId xmlns:a16="http://schemas.microsoft.com/office/drawing/2014/main" id="{B1FC75BD-77C9-460B-B1CD-F94B2A07C3FE}"/>
              </a:ext>
            </a:extLst>
          </p:cNvPr>
          <p:cNvSpPr>
            <a:spLocks noGrp="1"/>
          </p:cNvSpPr>
          <p:nvPr>
            <p:ph type="pic" sz="quarter" idx="17"/>
          </p:nvPr>
        </p:nvSpPr>
        <p:spPr>
          <a:xfrm>
            <a:off x="7407272" y="5044045"/>
            <a:ext cx="1154431" cy="1154430"/>
          </a:xfrm>
        </p:spPr>
        <p:txBody>
          <a:bodyPr>
            <a:normAutofit/>
          </a:bodyPr>
          <a:lstStyle>
            <a:lvl1pPr>
              <a:defRPr sz="1200"/>
            </a:lvl1pPr>
          </a:lstStyle>
          <a:p>
            <a:r>
              <a:rPr lang="en-US"/>
              <a:t>Click icon to add picture</a:t>
            </a:r>
            <a:endParaRPr lang="id-ID"/>
          </a:p>
        </p:txBody>
      </p:sp>
    </p:spTree>
    <p:extLst>
      <p:ext uri="{BB962C8B-B14F-4D97-AF65-F5344CB8AC3E}">
        <p14:creationId xmlns:p14="http://schemas.microsoft.com/office/powerpoint/2010/main" val="10530423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C7C416D8-0286-2945-BEB6-B8AFFC9B5701}"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9244315" y="2496474"/>
            <a:ext cx="2286000" cy="2743200"/>
          </a:xfrm>
        </p:spPr>
        <p:txBody>
          <a:bodyPr/>
          <a:lstStyle/>
          <a:p>
            <a:r>
              <a:rPr lang="en-US"/>
              <a:t>Click icon to add picture</a:t>
            </a:r>
          </a:p>
        </p:txBody>
      </p:sp>
      <p:sp>
        <p:nvSpPr>
          <p:cNvPr id="18" name="Picture Placeholder 5">
            <a:extLst>
              <a:ext uri="{FF2B5EF4-FFF2-40B4-BE49-F238E27FC236}">
                <a16:creationId xmlns:a16="http://schemas.microsoft.com/office/drawing/2014/main" id="{60A677FB-3FB4-4289-8250-1F9FBC814C84}"/>
              </a:ext>
            </a:extLst>
          </p:cNvPr>
          <p:cNvSpPr>
            <a:spLocks noGrp="1"/>
          </p:cNvSpPr>
          <p:nvPr>
            <p:ph type="pic" sz="quarter" idx="15"/>
          </p:nvPr>
        </p:nvSpPr>
        <p:spPr>
          <a:xfrm>
            <a:off x="6849930" y="2496474"/>
            <a:ext cx="2286000" cy="2743200"/>
          </a:xfrm>
        </p:spPr>
        <p:txBody>
          <a:bodyPr/>
          <a:lstStyle/>
          <a:p>
            <a:r>
              <a:rPr lang="en-US"/>
              <a:t>Click icon to add picture</a:t>
            </a:r>
          </a:p>
        </p:txBody>
      </p:sp>
      <p:sp>
        <p:nvSpPr>
          <p:cNvPr id="19" name="Picture Placeholder 5">
            <a:extLst>
              <a:ext uri="{FF2B5EF4-FFF2-40B4-BE49-F238E27FC236}">
                <a16:creationId xmlns:a16="http://schemas.microsoft.com/office/drawing/2014/main" id="{5E4E2BA5-9010-4EE0-BF04-1E8CAACE72CB}"/>
              </a:ext>
            </a:extLst>
          </p:cNvPr>
          <p:cNvSpPr>
            <a:spLocks noGrp="1"/>
          </p:cNvSpPr>
          <p:nvPr>
            <p:ph type="pic" sz="quarter" idx="16"/>
          </p:nvPr>
        </p:nvSpPr>
        <p:spPr>
          <a:xfrm>
            <a:off x="4458938" y="2496474"/>
            <a:ext cx="2286000" cy="2743200"/>
          </a:xfrm>
        </p:spPr>
        <p:txBody>
          <a:bodyPr/>
          <a:lstStyle/>
          <a:p>
            <a:r>
              <a:rPr lang="en-US"/>
              <a:t>Click icon to add picture</a:t>
            </a:r>
          </a:p>
        </p:txBody>
      </p:sp>
    </p:spTree>
    <p:extLst>
      <p:ext uri="{BB962C8B-B14F-4D97-AF65-F5344CB8AC3E}">
        <p14:creationId xmlns:p14="http://schemas.microsoft.com/office/powerpoint/2010/main" val="10632251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8AC8732E-3F20-9949-93EF-184B75F08F4F}"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8153400" y="-1"/>
            <a:ext cx="4038599" cy="6956385"/>
          </a:xfrm>
        </p:spPr>
        <p:txBody>
          <a:bodyPr/>
          <a:lstStyle/>
          <a:p>
            <a:r>
              <a:rPr lang="en-US"/>
              <a:t>Click icon to add picture</a:t>
            </a:r>
            <a:endParaRPr lang="en-US" dirty="0"/>
          </a:p>
        </p:txBody>
      </p:sp>
    </p:spTree>
    <p:extLst>
      <p:ext uri="{BB962C8B-B14F-4D97-AF65-F5344CB8AC3E}">
        <p14:creationId xmlns:p14="http://schemas.microsoft.com/office/powerpoint/2010/main" val="3535455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4A21D336-D0EC-5344-AC0A-CCE745F4A073}"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sp>
        <p:nvSpPr>
          <p:cNvPr id="7" name="Picture Placeholder 7">
            <a:extLst>
              <a:ext uri="{FF2B5EF4-FFF2-40B4-BE49-F238E27FC236}">
                <a16:creationId xmlns:a16="http://schemas.microsoft.com/office/drawing/2014/main" id="{7708821C-4BFB-41BC-AE8B-847A90ECEC49}"/>
              </a:ext>
            </a:extLst>
          </p:cNvPr>
          <p:cNvSpPr>
            <a:spLocks noGrp="1"/>
          </p:cNvSpPr>
          <p:nvPr>
            <p:ph type="pic" sz="quarter" idx="13"/>
          </p:nvPr>
        </p:nvSpPr>
        <p:spPr>
          <a:xfrm>
            <a:off x="0" y="4236720"/>
            <a:ext cx="12192000" cy="2005054"/>
          </a:xfrm>
        </p:spPr>
        <p:txBody>
          <a:bodyPr/>
          <a:lstStyle/>
          <a:p>
            <a:r>
              <a:rPr lang="en-US"/>
              <a:t>Click icon to add picture</a:t>
            </a:r>
            <a:endParaRPr lang="id-ID"/>
          </a:p>
        </p:txBody>
      </p:sp>
    </p:spTree>
    <p:extLst>
      <p:ext uri="{BB962C8B-B14F-4D97-AF65-F5344CB8AC3E}">
        <p14:creationId xmlns:p14="http://schemas.microsoft.com/office/powerpoint/2010/main" val="33839944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096000" y="776228"/>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44BFD86D-1669-D249-A642-BD39D316F688}"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5715000" cy="6858001"/>
          </a:xfrm>
        </p:spPr>
        <p:txBody>
          <a:bodyPr/>
          <a:lstStyle/>
          <a:p>
            <a:r>
              <a:rPr lang="en-US"/>
              <a:t>Click icon to add picture</a:t>
            </a:r>
            <a:endParaRPr lang="id-ID"/>
          </a:p>
        </p:txBody>
      </p:sp>
      <p:cxnSp>
        <p:nvCxnSpPr>
          <p:cNvPr id="8" name="Straight Connector 7">
            <a:extLst>
              <a:ext uri="{FF2B5EF4-FFF2-40B4-BE49-F238E27FC236}">
                <a16:creationId xmlns:a16="http://schemas.microsoft.com/office/drawing/2014/main" id="{C03CD6D1-8239-4300-914F-60A042049A76}"/>
              </a:ext>
            </a:extLst>
          </p:cNvPr>
          <p:cNvCxnSpPr/>
          <p:nvPr/>
        </p:nvCxnSpPr>
        <p:spPr>
          <a:xfrm>
            <a:off x="6278880"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0502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DE4966D-F909-4001-9FF7-640EC9459A94}"/>
              </a:ext>
            </a:extLst>
          </p:cNvPr>
          <p:cNvSpPr>
            <a:spLocks noGrp="1"/>
          </p:cNvSpPr>
          <p:nvPr>
            <p:ph type="pic" sz="quarter" idx="13"/>
          </p:nvPr>
        </p:nvSpPr>
        <p:spPr>
          <a:xfrm>
            <a:off x="6476999" y="-1"/>
            <a:ext cx="5715000" cy="6858001"/>
          </a:xfrm>
          <a:custGeom>
            <a:avLst/>
            <a:gdLst>
              <a:gd name="connsiteX0" fmla="*/ 0 w 5715000"/>
              <a:gd name="connsiteY0" fmla="*/ 0 h 6858001"/>
              <a:gd name="connsiteX1" fmla="*/ 5715000 w 5715000"/>
              <a:gd name="connsiteY1" fmla="*/ 0 h 6858001"/>
              <a:gd name="connsiteX2" fmla="*/ 5715000 w 5715000"/>
              <a:gd name="connsiteY2" fmla="*/ 1 h 6858001"/>
              <a:gd name="connsiteX3" fmla="*/ 4218009 w 5715000"/>
              <a:gd name="connsiteY3" fmla="*/ 1 h 6858001"/>
              <a:gd name="connsiteX4" fmla="*/ 4218009 w 5715000"/>
              <a:gd name="connsiteY4" fmla="*/ 358626 h 6858001"/>
              <a:gd name="connsiteX5" fmla="*/ 5356375 w 5715000"/>
              <a:gd name="connsiteY5" fmla="*/ 358626 h 6858001"/>
              <a:gd name="connsiteX6" fmla="*/ 5356375 w 5715000"/>
              <a:gd name="connsiteY6" fmla="*/ 1496594 h 6858001"/>
              <a:gd name="connsiteX7" fmla="*/ 5715000 w 5715000"/>
              <a:gd name="connsiteY7" fmla="*/ 1496594 h 6858001"/>
              <a:gd name="connsiteX8" fmla="*/ 5715000 w 5715000"/>
              <a:gd name="connsiteY8" fmla="*/ 6858001 h 6858001"/>
              <a:gd name="connsiteX9" fmla="*/ 1496991 w 5715000"/>
              <a:gd name="connsiteY9" fmla="*/ 6858001 h 6858001"/>
              <a:gd name="connsiteX10" fmla="*/ 1496991 w 5715000"/>
              <a:gd name="connsiteY10" fmla="*/ 6499376 h 6858001"/>
              <a:gd name="connsiteX11" fmla="*/ 358625 w 5715000"/>
              <a:gd name="connsiteY11" fmla="*/ 6499376 h 6858001"/>
              <a:gd name="connsiteX12" fmla="*/ 358625 w 5715000"/>
              <a:gd name="connsiteY12" fmla="*/ 5361408 h 6858001"/>
              <a:gd name="connsiteX13" fmla="*/ 0 w 5715000"/>
              <a:gd name="connsiteY13" fmla="*/ 5361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0" h="6858001">
                <a:moveTo>
                  <a:pt x="0" y="0"/>
                </a:moveTo>
                <a:lnTo>
                  <a:pt x="5715000" y="0"/>
                </a:lnTo>
                <a:lnTo>
                  <a:pt x="5715000" y="1"/>
                </a:lnTo>
                <a:lnTo>
                  <a:pt x="4218009" y="1"/>
                </a:lnTo>
                <a:lnTo>
                  <a:pt x="4218009" y="358626"/>
                </a:lnTo>
                <a:lnTo>
                  <a:pt x="5356375" y="358626"/>
                </a:lnTo>
                <a:lnTo>
                  <a:pt x="5356375" y="1496594"/>
                </a:lnTo>
                <a:lnTo>
                  <a:pt x="5715000" y="1496594"/>
                </a:lnTo>
                <a:lnTo>
                  <a:pt x="5715000" y="6858001"/>
                </a:lnTo>
                <a:lnTo>
                  <a:pt x="1496991" y="6858001"/>
                </a:lnTo>
                <a:lnTo>
                  <a:pt x="1496991" y="6499376"/>
                </a:lnTo>
                <a:lnTo>
                  <a:pt x="358625" y="6499376"/>
                </a:lnTo>
                <a:lnTo>
                  <a:pt x="358625" y="5361408"/>
                </a:lnTo>
                <a:lnTo>
                  <a:pt x="0" y="5361408"/>
                </a:lnTo>
                <a:close/>
              </a:path>
            </a:pathLst>
          </a:custGeom>
          <a:solidFill>
            <a:schemeClr val="accent1"/>
          </a:solidFill>
        </p:spPr>
        <p:txBody>
          <a:bodyPr wrap="square">
            <a:noAutofit/>
          </a:bodyPr>
          <a:lstStyle/>
          <a:p>
            <a:r>
              <a:rPr lang="en-US"/>
              <a:t>Click icon to add picture</a:t>
            </a: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598026" y="776228"/>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7925AC92-5CD1-EA4A-995B-2ED438CA1BD7}"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cxnSp>
        <p:nvCxnSpPr>
          <p:cNvPr id="8" name="Straight Connector 7">
            <a:extLst>
              <a:ext uri="{FF2B5EF4-FFF2-40B4-BE49-F238E27FC236}">
                <a16:creationId xmlns:a16="http://schemas.microsoft.com/office/drawing/2014/main" id="{C03CD6D1-8239-4300-914F-60A042049A76}"/>
              </a:ext>
            </a:extLst>
          </p:cNvPr>
          <p:cNvCxnSpPr/>
          <p:nvPr/>
        </p:nvCxnSpPr>
        <p:spPr>
          <a:xfrm>
            <a:off x="780906"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1109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12192000" cy="3718561"/>
          </a:xfrm>
        </p:spPr>
        <p:txBody>
          <a:bodyPr/>
          <a:lstStyle/>
          <a:p>
            <a:r>
              <a:rPr lang="en-US"/>
              <a:t>Click icon to add picture</a:t>
            </a: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978408"/>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382F4579-1B6E-8144-85DE-0CFBA8513414}" type="datetime4">
              <a:rPr lang="en-US" smtClean="0"/>
              <a:t>March 26, 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5914068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5080" y="-1"/>
            <a:ext cx="7762240" cy="3352801"/>
          </a:xfrm>
        </p:spPr>
        <p:txBody>
          <a:bodyPr/>
          <a:lstStyle/>
          <a:p>
            <a:r>
              <a:rPr lang="en-US"/>
              <a:t>Click icon to add picture</a:t>
            </a: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690018"/>
            <a:ext cx="5349240" cy="1325563"/>
          </a:xfrm>
          <a:prstGeom prst="rect">
            <a:avLst/>
          </a:prstGeo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7AB513EE-3B9B-6941-880F-44B59052A588}" type="datetime4">
              <a:rPr lang="en-US" smtClean="0"/>
              <a:t>March 26, 2023</a:t>
            </a:fld>
            <a:endParaRPr lang="en-US" dirty="0"/>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A7EF45D5-C091-2E4F-8430-35B0416CC0E0}" type="slidenum">
              <a:rPr lang="en-US" smtClean="0"/>
              <a:t>‹Nº›</a:t>
            </a:fld>
            <a:endParaRPr lang="en-US"/>
          </a:p>
        </p:txBody>
      </p:sp>
      <p:sp>
        <p:nvSpPr>
          <p:cNvPr id="8" name="Picture Placeholder 6">
            <a:extLst>
              <a:ext uri="{FF2B5EF4-FFF2-40B4-BE49-F238E27FC236}">
                <a16:creationId xmlns:a16="http://schemas.microsoft.com/office/drawing/2014/main" id="{061DAE14-820B-4EDE-ADED-590FCC60D6B9}"/>
              </a:ext>
            </a:extLst>
          </p:cNvPr>
          <p:cNvSpPr>
            <a:spLocks noGrp="1"/>
          </p:cNvSpPr>
          <p:nvPr>
            <p:ph type="pic" sz="quarter" idx="14"/>
          </p:nvPr>
        </p:nvSpPr>
        <p:spPr>
          <a:xfrm>
            <a:off x="4810760" y="3527504"/>
            <a:ext cx="2946400" cy="2828846"/>
          </a:xfrm>
        </p:spPr>
        <p:txBody>
          <a:bodyPr/>
          <a:lstStyle/>
          <a:p>
            <a:r>
              <a:rPr lang="en-US"/>
              <a:t>Click icon to add picture</a:t>
            </a:r>
            <a:endParaRPr lang="id-ID"/>
          </a:p>
        </p:txBody>
      </p:sp>
    </p:spTree>
    <p:extLst>
      <p:ext uri="{BB962C8B-B14F-4D97-AF65-F5344CB8AC3E}">
        <p14:creationId xmlns:p14="http://schemas.microsoft.com/office/powerpoint/2010/main" val="20839374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C823-5469-404F-A4EB-33E071CDAA1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D9E762D-0954-9342-A9E5-C690D346DD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EEE12-FC7F-134F-AD38-289F80C97FBC}"/>
              </a:ext>
            </a:extLst>
          </p:cNvPr>
          <p:cNvSpPr>
            <a:spLocks noGrp="1"/>
          </p:cNvSpPr>
          <p:nvPr>
            <p:ph type="dt" sz="half" idx="10"/>
          </p:nvPr>
        </p:nvSpPr>
        <p:spPr/>
        <p:txBody>
          <a:bodyPr/>
          <a:lstStyle/>
          <a:p>
            <a:fld id="{944C4590-8C8F-EA43-8F0E-4DABE62F8697}" type="datetime4">
              <a:rPr lang="en-US" smtClean="0"/>
              <a:t>March 26, 2023</a:t>
            </a:fld>
            <a:endParaRPr lang="en-US"/>
          </a:p>
        </p:txBody>
      </p:sp>
      <p:sp>
        <p:nvSpPr>
          <p:cNvPr id="5" name="Footer Placeholder 4">
            <a:extLst>
              <a:ext uri="{FF2B5EF4-FFF2-40B4-BE49-F238E27FC236}">
                <a16:creationId xmlns:a16="http://schemas.microsoft.com/office/drawing/2014/main" id="{FE6E2744-1706-E542-A458-E33948351910}"/>
              </a:ext>
            </a:extLst>
          </p:cNvPr>
          <p:cNvSpPr>
            <a:spLocks noGrp="1"/>
          </p:cNvSpPr>
          <p:nvPr>
            <p:ph type="ftr" sz="quarter" idx="11"/>
          </p:nvPr>
        </p:nvSpPr>
        <p:spPr/>
        <p:txBody>
          <a:bodyPr/>
          <a:lstStyle/>
          <a:p>
            <a:r>
              <a:rPr lang="en-US"/>
              <a:t>ASPLOS 2022, Tutorial: STONNE:A Simulation Tool for Neural Network Engines</a:t>
            </a:r>
            <a:endParaRPr lang="en-US" dirty="0"/>
          </a:p>
        </p:txBody>
      </p:sp>
      <p:sp>
        <p:nvSpPr>
          <p:cNvPr id="6" name="Slide Number Placeholder 5">
            <a:extLst>
              <a:ext uri="{FF2B5EF4-FFF2-40B4-BE49-F238E27FC236}">
                <a16:creationId xmlns:a16="http://schemas.microsoft.com/office/drawing/2014/main" id="{C94A0013-F87F-B540-A0FB-0ED4DFD6BFE0}"/>
              </a:ext>
            </a:extLst>
          </p:cNvPr>
          <p:cNvSpPr>
            <a:spLocks noGrp="1"/>
          </p:cNvSpPr>
          <p:nvPr>
            <p:ph type="sldNum" sz="quarter" idx="12"/>
          </p:nvPr>
        </p:nvSpPr>
        <p:spPr/>
        <p:txBody>
          <a:bodyPr/>
          <a:lstStyle/>
          <a:p>
            <a:fld id="{A7EF45D5-C091-2E4F-8430-35B0416CC0E0}" type="slidenum">
              <a:rPr lang="en-US" smtClean="0"/>
              <a:t>‹Nº›</a:t>
            </a:fld>
            <a:endParaRPr lang="en-US"/>
          </a:p>
        </p:txBody>
      </p:sp>
    </p:spTree>
    <p:extLst>
      <p:ext uri="{BB962C8B-B14F-4D97-AF65-F5344CB8AC3E}">
        <p14:creationId xmlns:p14="http://schemas.microsoft.com/office/powerpoint/2010/main" val="2067683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a:prstGeom prst="rect">
            <a:avLst/>
          </a:prstGeom>
        </p:spPr>
        <p:txBody>
          <a:bodyPr/>
          <a:lstStyle>
            <a:lvl1pPr>
              <a:defRPr>
                <a:solidFill>
                  <a:schemeClr val="tx1"/>
                </a:solidFill>
              </a:defRPr>
            </a:lvl1pPr>
          </a:lstStyle>
          <a:p>
            <a:r>
              <a:rPr lang="en-US"/>
              <a:t>Click to edit</a:t>
            </a:r>
            <a:br>
              <a:rPr lang="id-ID"/>
            </a:br>
            <a:r>
              <a:rPr lang="en-US"/>
              <a:t>Master title style</a:t>
            </a:r>
            <a:endParaRPr lang="id-ID"/>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fld id="{B74B9D0D-9082-C345-B5AE-BCF864B73684}" type="datetime1">
              <a:rPr lang="en-US" smtClean="0"/>
              <a:t>3/26/2023</a:t>
            </a:fld>
            <a:endParaRPr lang="en-US"/>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en-US"/>
              <a:t>ASPLOS 2022, Tutorial: STONNE:A Simulation Tool for Neural Network Engines</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71C6C436-CA39-2D45-9FE9-A527B024CED7}" type="slidenum">
              <a:rPr lang="en-US" smtClean="0"/>
              <a:t>‹Nº›</a:t>
            </a:fld>
            <a:endParaRPr lang="en-US"/>
          </a:p>
        </p:txBody>
      </p:sp>
      <p:cxnSp>
        <p:nvCxnSpPr>
          <p:cNvPr id="6" name="Straight Connector 5">
            <a:extLst>
              <a:ext uri="{FF2B5EF4-FFF2-40B4-BE49-F238E27FC236}">
                <a16:creationId xmlns:a16="http://schemas.microsoft.com/office/drawing/2014/main" id="{765B47CC-E507-4B93-8EDB-4426ABDE9226}"/>
              </a:ext>
            </a:extLst>
          </p:cNvPr>
          <p:cNvCxnSpPr/>
          <p:nvPr/>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6187440" cy="3119437"/>
          </a:xfrm>
        </p:spPr>
        <p:txBody>
          <a:bodyPr/>
          <a:lstStyle/>
          <a:p>
            <a:r>
              <a:rPr lang="en-US"/>
              <a:t>Click icon to add picture</a:t>
            </a:r>
            <a:endParaRPr lang="id-ID"/>
          </a:p>
        </p:txBody>
      </p:sp>
      <p:sp>
        <p:nvSpPr>
          <p:cNvPr id="9" name="Picture Placeholder 7">
            <a:extLst>
              <a:ext uri="{FF2B5EF4-FFF2-40B4-BE49-F238E27FC236}">
                <a16:creationId xmlns:a16="http://schemas.microsoft.com/office/drawing/2014/main" id="{251B953C-8DB9-4448-8114-3F651D700F75}"/>
              </a:ext>
            </a:extLst>
          </p:cNvPr>
          <p:cNvSpPr>
            <a:spLocks noGrp="1"/>
          </p:cNvSpPr>
          <p:nvPr>
            <p:ph type="pic" sz="quarter" idx="14"/>
          </p:nvPr>
        </p:nvSpPr>
        <p:spPr>
          <a:xfrm>
            <a:off x="6187440" y="0"/>
            <a:ext cx="3302000" cy="2097354"/>
          </a:xfrm>
        </p:spPr>
        <p:txBody>
          <a:bodyPr/>
          <a:lstStyle/>
          <a:p>
            <a:r>
              <a:rPr lang="en-US"/>
              <a:t>Click icon to add picture</a:t>
            </a:r>
            <a:endParaRPr lang="id-ID"/>
          </a:p>
        </p:txBody>
      </p:sp>
      <p:sp>
        <p:nvSpPr>
          <p:cNvPr id="10" name="Picture Placeholder 7">
            <a:extLst>
              <a:ext uri="{FF2B5EF4-FFF2-40B4-BE49-F238E27FC236}">
                <a16:creationId xmlns:a16="http://schemas.microsoft.com/office/drawing/2014/main" id="{8C1EF802-59EE-4E51-9A0F-C85A820F8B67}"/>
              </a:ext>
            </a:extLst>
          </p:cNvPr>
          <p:cNvSpPr>
            <a:spLocks noGrp="1"/>
          </p:cNvSpPr>
          <p:nvPr>
            <p:ph type="pic" sz="quarter" idx="15"/>
          </p:nvPr>
        </p:nvSpPr>
        <p:spPr>
          <a:xfrm>
            <a:off x="6187440" y="5195068"/>
            <a:ext cx="3302000" cy="1662932"/>
          </a:xfrm>
        </p:spPr>
        <p:txBody>
          <a:bodyPr/>
          <a:lstStyle/>
          <a:p>
            <a:r>
              <a:rPr lang="en-US"/>
              <a:t>Click icon to add picture</a:t>
            </a:r>
            <a:endParaRPr lang="id-ID"/>
          </a:p>
        </p:txBody>
      </p:sp>
      <p:sp>
        <p:nvSpPr>
          <p:cNvPr id="12" name="Picture Placeholder 7">
            <a:extLst>
              <a:ext uri="{FF2B5EF4-FFF2-40B4-BE49-F238E27FC236}">
                <a16:creationId xmlns:a16="http://schemas.microsoft.com/office/drawing/2014/main" id="{16F9A0C4-BF8B-48AE-88C7-2E0D7B4BE62D}"/>
              </a:ext>
            </a:extLst>
          </p:cNvPr>
          <p:cNvSpPr>
            <a:spLocks noGrp="1"/>
          </p:cNvSpPr>
          <p:nvPr>
            <p:ph type="pic" sz="quarter" idx="17"/>
          </p:nvPr>
        </p:nvSpPr>
        <p:spPr>
          <a:xfrm>
            <a:off x="9489440" y="2097354"/>
            <a:ext cx="2682240" cy="3097714"/>
          </a:xfrm>
        </p:spPr>
        <p:txBody>
          <a:bodyPr/>
          <a:lstStyle/>
          <a:p>
            <a:r>
              <a:rPr lang="en-US"/>
              <a:t>Click icon to add picture</a:t>
            </a:r>
            <a:endParaRPr lang="id-ID"/>
          </a:p>
        </p:txBody>
      </p:sp>
    </p:spTree>
    <p:extLst>
      <p:ext uri="{BB962C8B-B14F-4D97-AF65-F5344CB8AC3E}">
        <p14:creationId xmlns:p14="http://schemas.microsoft.com/office/powerpoint/2010/main" val="146884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theme" Target="../theme/theme4.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C0E07C-B2A5-4876-BCB9-C7F7BC9CD642}"/>
              </a:ext>
            </a:extLst>
          </p:cNvPr>
          <p:cNvSpPr>
            <a:spLocks noGrp="1"/>
          </p:cNvSpPr>
          <p:nvPr>
            <p:ph type="body" idx="1"/>
          </p:nvPr>
        </p:nvSpPr>
        <p:spPr>
          <a:xfrm>
            <a:off x="838200" y="1037968"/>
            <a:ext cx="10515600" cy="51389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84E2E08F-724E-463E-A003-C0C06B0B30B2}"/>
              </a:ext>
            </a:extLst>
          </p:cNvPr>
          <p:cNvSpPr>
            <a:spLocks noGrp="1"/>
          </p:cNvSpPr>
          <p:nvPr>
            <p:ph type="dt" sz="half" idx="2"/>
          </p:nvPr>
        </p:nvSpPr>
        <p:spPr>
          <a:xfrm>
            <a:off x="838200" y="6356350"/>
            <a:ext cx="14859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591F0-BE3C-CE46-A87C-28BDCB5D06BE}" type="datetime1">
              <a:rPr lang="en-US" smtClean="0"/>
              <a:t>3/26/2023</a:t>
            </a:fld>
            <a:endParaRPr lang="en-US"/>
          </a:p>
        </p:txBody>
      </p:sp>
      <p:sp>
        <p:nvSpPr>
          <p:cNvPr id="5" name="Footer Placeholder 4">
            <a:extLst>
              <a:ext uri="{FF2B5EF4-FFF2-40B4-BE49-F238E27FC236}">
                <a16:creationId xmlns:a16="http://schemas.microsoft.com/office/drawing/2014/main" id="{ED9C14AB-1C03-4603-B0A6-B56A8E0A88A4}"/>
              </a:ext>
            </a:extLst>
          </p:cNvPr>
          <p:cNvSpPr>
            <a:spLocks noGrp="1"/>
          </p:cNvSpPr>
          <p:nvPr>
            <p:ph type="ftr" sz="quarter" idx="3"/>
          </p:nvPr>
        </p:nvSpPr>
        <p:spPr>
          <a:xfrm>
            <a:off x="2971800" y="6386733"/>
            <a:ext cx="555928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ASPLOS 2022, Tutorial: STONNE:A Simulation Tool for Neural Network Engines</a:t>
            </a:r>
          </a:p>
        </p:txBody>
      </p:sp>
      <p:sp>
        <p:nvSpPr>
          <p:cNvPr id="6" name="Slide Number Placeholder 5">
            <a:extLst>
              <a:ext uri="{FF2B5EF4-FFF2-40B4-BE49-F238E27FC236}">
                <a16:creationId xmlns:a16="http://schemas.microsoft.com/office/drawing/2014/main" id="{389EA8A2-0271-449E-87E6-D7D25341284B}"/>
              </a:ext>
            </a:extLst>
          </p:cNvPr>
          <p:cNvSpPr>
            <a:spLocks noGrp="1"/>
          </p:cNvSpPr>
          <p:nvPr>
            <p:ph type="sldNum" sz="quarter" idx="4"/>
          </p:nvPr>
        </p:nvSpPr>
        <p:spPr>
          <a:xfrm>
            <a:off x="10684564" y="6356350"/>
            <a:ext cx="66923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6C436-CA39-2D45-9FE9-A527B024CED7}" type="slidenum">
              <a:rPr lang="en-US" smtClean="0"/>
              <a:t>‹Nº›</a:t>
            </a:fld>
            <a:endParaRPr lang="en-US"/>
          </a:p>
        </p:txBody>
      </p:sp>
      <p:sp>
        <p:nvSpPr>
          <p:cNvPr id="7" name="Title 1">
            <a:extLst>
              <a:ext uri="{FF2B5EF4-FFF2-40B4-BE49-F238E27FC236}">
                <a16:creationId xmlns:a16="http://schemas.microsoft.com/office/drawing/2014/main" id="{337C5D7B-856B-42D4-8200-824D496C6437}"/>
              </a:ext>
            </a:extLst>
          </p:cNvPr>
          <p:cNvSpPr txBox="1">
            <a:spLocks/>
          </p:cNvSpPr>
          <p:nvPr/>
        </p:nvSpPr>
        <p:spPr>
          <a:xfrm>
            <a:off x="838200" y="256700"/>
            <a:ext cx="8160834" cy="658998"/>
          </a:xfrm>
          <a:prstGeom prst="rect">
            <a:avLst/>
          </a:prstGeom>
        </p:spPr>
        <p:txBody>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endParaRPr lang="id-ID"/>
          </a:p>
        </p:txBody>
      </p:sp>
      <p:sp>
        <p:nvSpPr>
          <p:cNvPr id="9" name="Rectangle 8">
            <a:extLst>
              <a:ext uri="{FF2B5EF4-FFF2-40B4-BE49-F238E27FC236}">
                <a16:creationId xmlns:a16="http://schemas.microsoft.com/office/drawing/2014/main" id="{9F462E7B-C409-F740-912B-D4B0FC236C1C}"/>
              </a:ext>
            </a:extLst>
          </p:cNvPr>
          <p:cNvSpPr/>
          <p:nvPr/>
        </p:nvSpPr>
        <p:spPr>
          <a:xfrm>
            <a:off x="540853" y="6261192"/>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0" name="Straight Connector 9">
            <a:extLst>
              <a:ext uri="{FF2B5EF4-FFF2-40B4-BE49-F238E27FC236}">
                <a16:creationId xmlns:a16="http://schemas.microsoft.com/office/drawing/2014/main" id="{765B47CC-E507-4B93-8EDB-4426ABDE9226}"/>
              </a:ext>
            </a:extLst>
          </p:cNvPr>
          <p:cNvCxnSpPr>
            <a:cxnSpLocks/>
          </p:cNvCxnSpPr>
          <p:nvPr/>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885361"/>
      </p:ext>
    </p:extLst>
  </p:cSld>
  <p:clrMap bg1="lt1" tx1="dk1" bg2="lt2" tx2="dk2" accent1="accent1" accent2="accent2" accent3="accent3" accent4="accent4" accent5="accent5" accent6="accent6" hlink="hlink" folHlink="folHlink"/>
  <p:sldLayoutIdLst>
    <p:sldLayoutId id="2147483710" r:id="rId1"/>
    <p:sldLayoutId id="2147483708" r:id="rId2"/>
    <p:sldLayoutId id="2147483706" r:id="rId3"/>
    <p:sldLayoutId id="2147483703" r:id="rId4"/>
    <p:sldLayoutId id="2147483705" r:id="rId5"/>
    <p:sldLayoutId id="2147483704" r:id="rId6"/>
    <p:sldLayoutId id="2147483711" r:id="rId7"/>
    <p:sldLayoutId id="2147483712" r:id="rId8"/>
    <p:sldLayoutId id="2147483713" r:id="rId9"/>
    <p:sldLayoutId id="2147483714"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C0E07C-B2A5-4876-BCB9-C7F7BC9CD642}"/>
              </a:ext>
            </a:extLst>
          </p:cNvPr>
          <p:cNvSpPr>
            <a:spLocks noGrp="1"/>
          </p:cNvSpPr>
          <p:nvPr>
            <p:ph type="body" idx="1"/>
          </p:nvPr>
        </p:nvSpPr>
        <p:spPr>
          <a:xfrm>
            <a:off x="838200" y="1037968"/>
            <a:ext cx="10515600" cy="51389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84E2E08F-724E-463E-A003-C0C06B0B30B2}"/>
              </a:ext>
            </a:extLst>
          </p:cNvPr>
          <p:cNvSpPr>
            <a:spLocks noGrp="1"/>
          </p:cNvSpPr>
          <p:nvPr>
            <p:ph type="dt" sz="half" idx="2"/>
          </p:nvPr>
        </p:nvSpPr>
        <p:spPr>
          <a:xfrm>
            <a:off x="838200" y="6356350"/>
            <a:ext cx="14859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March 1</a:t>
            </a:r>
            <a:r>
              <a:rPr lang="en-US" baseline="30000"/>
              <a:t>st</a:t>
            </a:r>
            <a:r>
              <a:rPr lang="en-US"/>
              <a:t>, 2022</a:t>
            </a:r>
          </a:p>
        </p:txBody>
      </p:sp>
      <p:sp>
        <p:nvSpPr>
          <p:cNvPr id="5" name="Footer Placeholder 4">
            <a:extLst>
              <a:ext uri="{FF2B5EF4-FFF2-40B4-BE49-F238E27FC236}">
                <a16:creationId xmlns:a16="http://schemas.microsoft.com/office/drawing/2014/main" id="{ED9C14AB-1C03-4603-B0A6-B56A8E0A88A4}"/>
              </a:ext>
            </a:extLst>
          </p:cNvPr>
          <p:cNvSpPr>
            <a:spLocks noGrp="1"/>
          </p:cNvSpPr>
          <p:nvPr>
            <p:ph type="ftr" sz="quarter" idx="3"/>
          </p:nvPr>
        </p:nvSpPr>
        <p:spPr>
          <a:xfrm>
            <a:off x="2971800" y="6386733"/>
            <a:ext cx="555928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ASPLOS 2022, Tutorial: STONNE:A Simulation Tool for Neural Network Engines</a:t>
            </a:r>
          </a:p>
        </p:txBody>
      </p:sp>
      <p:sp>
        <p:nvSpPr>
          <p:cNvPr id="6" name="Slide Number Placeholder 5">
            <a:extLst>
              <a:ext uri="{FF2B5EF4-FFF2-40B4-BE49-F238E27FC236}">
                <a16:creationId xmlns:a16="http://schemas.microsoft.com/office/drawing/2014/main" id="{389EA8A2-0271-449E-87E6-D7D25341284B}"/>
              </a:ext>
            </a:extLst>
          </p:cNvPr>
          <p:cNvSpPr>
            <a:spLocks noGrp="1"/>
          </p:cNvSpPr>
          <p:nvPr>
            <p:ph type="sldNum" sz="quarter" idx="4"/>
          </p:nvPr>
        </p:nvSpPr>
        <p:spPr>
          <a:xfrm>
            <a:off x="10684564" y="6356350"/>
            <a:ext cx="66923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EF45D5-C091-2E4F-8430-35B0416CC0E0}" type="slidenum">
              <a:rPr lang="en-US" smtClean="0"/>
              <a:t>‹Nº›</a:t>
            </a:fld>
            <a:endParaRPr lang="en-US"/>
          </a:p>
        </p:txBody>
      </p:sp>
      <p:sp>
        <p:nvSpPr>
          <p:cNvPr id="7" name="Title 1">
            <a:extLst>
              <a:ext uri="{FF2B5EF4-FFF2-40B4-BE49-F238E27FC236}">
                <a16:creationId xmlns:a16="http://schemas.microsoft.com/office/drawing/2014/main" id="{337C5D7B-856B-42D4-8200-824D496C6437}"/>
              </a:ext>
            </a:extLst>
          </p:cNvPr>
          <p:cNvSpPr txBox="1">
            <a:spLocks/>
          </p:cNvSpPr>
          <p:nvPr/>
        </p:nvSpPr>
        <p:spPr>
          <a:xfrm>
            <a:off x="838200" y="256700"/>
            <a:ext cx="8160834" cy="658998"/>
          </a:xfrm>
          <a:prstGeom prst="rect">
            <a:avLst/>
          </a:prstGeom>
        </p:spPr>
        <p:txBody>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endParaRPr lang="id-ID"/>
          </a:p>
        </p:txBody>
      </p:sp>
      <p:sp>
        <p:nvSpPr>
          <p:cNvPr id="9" name="Rectangle 8">
            <a:extLst>
              <a:ext uri="{FF2B5EF4-FFF2-40B4-BE49-F238E27FC236}">
                <a16:creationId xmlns:a16="http://schemas.microsoft.com/office/drawing/2014/main" id="{9F462E7B-C409-F740-912B-D4B0FC236C1C}"/>
              </a:ext>
            </a:extLst>
          </p:cNvPr>
          <p:cNvSpPr/>
          <p:nvPr/>
        </p:nvSpPr>
        <p:spPr>
          <a:xfrm>
            <a:off x="540853" y="6261192"/>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0" name="Straight Connector 9">
            <a:extLst>
              <a:ext uri="{FF2B5EF4-FFF2-40B4-BE49-F238E27FC236}">
                <a16:creationId xmlns:a16="http://schemas.microsoft.com/office/drawing/2014/main" id="{765B47CC-E507-4B93-8EDB-4426ABDE9226}"/>
              </a:ext>
            </a:extLst>
          </p:cNvPr>
          <p:cNvCxnSpPr>
            <a:cxnSpLocks/>
          </p:cNvCxnSpPr>
          <p:nvPr/>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413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07" r:id="rId2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C0E07C-B2A5-4876-BCB9-C7F7BC9CD642}"/>
              </a:ext>
            </a:extLst>
          </p:cNvPr>
          <p:cNvSpPr>
            <a:spLocks noGrp="1"/>
          </p:cNvSpPr>
          <p:nvPr>
            <p:ph type="body" idx="1"/>
          </p:nvPr>
        </p:nvSpPr>
        <p:spPr>
          <a:xfrm>
            <a:off x="838200" y="1037968"/>
            <a:ext cx="10515600" cy="513899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84E2E08F-724E-463E-A003-C0C06B0B30B2}"/>
              </a:ext>
            </a:extLst>
          </p:cNvPr>
          <p:cNvSpPr>
            <a:spLocks noGrp="1"/>
          </p:cNvSpPr>
          <p:nvPr>
            <p:ph type="dt" sz="half" idx="2"/>
          </p:nvPr>
        </p:nvSpPr>
        <p:spPr>
          <a:xfrm>
            <a:off x="838200" y="6356350"/>
            <a:ext cx="1817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March 1, 2022</a:t>
            </a:r>
            <a:endParaRPr lang="id-ID"/>
          </a:p>
        </p:txBody>
      </p:sp>
      <p:sp>
        <p:nvSpPr>
          <p:cNvPr id="5" name="Footer Placeholder 4">
            <a:extLst>
              <a:ext uri="{FF2B5EF4-FFF2-40B4-BE49-F238E27FC236}">
                <a16:creationId xmlns:a16="http://schemas.microsoft.com/office/drawing/2014/main" id="{ED9C14AB-1C03-4603-B0A6-B56A8E0A88A4}"/>
              </a:ext>
            </a:extLst>
          </p:cNvPr>
          <p:cNvSpPr>
            <a:spLocks noGrp="1"/>
          </p:cNvSpPr>
          <p:nvPr>
            <p:ph type="ftr" sz="quarter" idx="3"/>
          </p:nvPr>
        </p:nvSpPr>
        <p:spPr>
          <a:xfrm>
            <a:off x="2953460" y="6356350"/>
            <a:ext cx="621956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a:t>STONNE Tutorial @ASPLOS 2022                                        Tushar Krishna | Georgia Institute of Technology</a:t>
            </a:r>
            <a:endParaRPr lang="id-ID"/>
          </a:p>
        </p:txBody>
      </p:sp>
      <p:sp>
        <p:nvSpPr>
          <p:cNvPr id="6" name="Slide Number Placeholder 5">
            <a:extLst>
              <a:ext uri="{FF2B5EF4-FFF2-40B4-BE49-F238E27FC236}">
                <a16:creationId xmlns:a16="http://schemas.microsoft.com/office/drawing/2014/main" id="{389EA8A2-0271-449E-87E6-D7D25341284B}"/>
              </a:ext>
            </a:extLst>
          </p:cNvPr>
          <p:cNvSpPr>
            <a:spLocks noGrp="1"/>
          </p:cNvSpPr>
          <p:nvPr>
            <p:ph type="sldNum" sz="quarter" idx="4"/>
          </p:nvPr>
        </p:nvSpPr>
        <p:spPr>
          <a:xfrm>
            <a:off x="9274629" y="6356350"/>
            <a:ext cx="20791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60FDD-9629-4AEC-8D26-475411E7BDE6}" type="slidenum">
              <a:rPr lang="id-ID" smtClean="0"/>
              <a:t>‹Nº›</a:t>
            </a:fld>
            <a:endParaRPr lang="id-ID"/>
          </a:p>
        </p:txBody>
      </p:sp>
      <p:sp>
        <p:nvSpPr>
          <p:cNvPr id="7" name="Title 1">
            <a:extLst>
              <a:ext uri="{FF2B5EF4-FFF2-40B4-BE49-F238E27FC236}">
                <a16:creationId xmlns:a16="http://schemas.microsoft.com/office/drawing/2014/main" id="{337C5D7B-856B-42D4-8200-824D496C6437}"/>
              </a:ext>
            </a:extLst>
          </p:cNvPr>
          <p:cNvSpPr txBox="1">
            <a:spLocks/>
          </p:cNvSpPr>
          <p:nvPr userDrawn="1"/>
        </p:nvSpPr>
        <p:spPr>
          <a:xfrm>
            <a:off x="838200" y="256700"/>
            <a:ext cx="8160834" cy="658998"/>
          </a:xfrm>
          <a:prstGeom prst="rect">
            <a:avLst/>
          </a:prstGeom>
        </p:spPr>
        <p:txBody>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endParaRPr lang="id-ID"/>
          </a:p>
        </p:txBody>
      </p:sp>
      <p:sp>
        <p:nvSpPr>
          <p:cNvPr id="9" name="Rectangle 8">
            <a:extLst>
              <a:ext uri="{FF2B5EF4-FFF2-40B4-BE49-F238E27FC236}">
                <a16:creationId xmlns:a16="http://schemas.microsoft.com/office/drawing/2014/main" id="{9F462E7B-C409-F740-912B-D4B0FC236C1C}"/>
              </a:ext>
            </a:extLst>
          </p:cNvPr>
          <p:cNvSpPr/>
          <p:nvPr userDrawn="1"/>
        </p:nvSpPr>
        <p:spPr>
          <a:xfrm>
            <a:off x="540853" y="6303035"/>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0" name="Straight Connector 9">
            <a:extLst>
              <a:ext uri="{FF2B5EF4-FFF2-40B4-BE49-F238E27FC236}">
                <a16:creationId xmlns:a16="http://schemas.microsoft.com/office/drawing/2014/main" id="{765B47CC-E507-4B93-8EDB-4426ABDE9226}"/>
              </a:ext>
            </a:extLst>
          </p:cNvPr>
          <p:cNvCxnSpPr>
            <a:cxnSpLocks/>
          </p:cNvCxnSpPr>
          <p:nvPr userDrawn="1"/>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98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6" r:id="rId3"/>
    <p:sldLayoutId id="2147483651" r:id="rId4"/>
    <p:sldLayoutId id="2147483652" r:id="rId5"/>
    <p:sldLayoutId id="2147483688" r:id="rId6"/>
    <p:sldLayoutId id="2147483687" r:id="rId7"/>
    <p:sldLayoutId id="2147483685" r:id="rId8"/>
    <p:sldLayoutId id="2147483659" r:id="rId9"/>
    <p:sldLayoutId id="2147483681" r:id="rId10"/>
    <p:sldLayoutId id="2147483684" r:id="rId11"/>
    <p:sldLayoutId id="2147483682" r:id="rId12"/>
    <p:sldLayoutId id="2147483655" r:id="rId13"/>
    <p:sldLayoutId id="2147483656" r:id="rId14"/>
    <p:sldLayoutId id="2147483658" r:id="rId15"/>
    <p:sldLayoutId id="2147483653" r:id="rId16"/>
    <p:sldLayoutId id="2147483657" r:id="rId17"/>
    <p:sldLayoutId id="2147483654" r:id="rId18"/>
    <p:sldLayoutId id="2147483683" r:id="rId19"/>
    <p:sldLayoutId id="2147483689" r:id="rId20"/>
    <p:sldLayoutId id="2147483690" r:id="rId21"/>
    <p:sldLayoutId id="2147483691" r:id="rId22"/>
    <p:sldLayoutId id="2147483692" r:id="rId2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C0E07C-B2A5-4876-BCB9-C7F7BC9CD642}"/>
              </a:ext>
            </a:extLst>
          </p:cNvPr>
          <p:cNvSpPr>
            <a:spLocks noGrp="1"/>
          </p:cNvSpPr>
          <p:nvPr>
            <p:ph type="body" idx="1"/>
          </p:nvPr>
        </p:nvSpPr>
        <p:spPr>
          <a:xfrm>
            <a:off x="838200" y="1037968"/>
            <a:ext cx="10515600" cy="5138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84E2E08F-724E-463E-A003-C0C06B0B30B2}"/>
              </a:ext>
            </a:extLst>
          </p:cNvPr>
          <p:cNvSpPr>
            <a:spLocks noGrp="1"/>
          </p:cNvSpPr>
          <p:nvPr>
            <p:ph type="dt" sz="half" idx="2"/>
          </p:nvPr>
        </p:nvSpPr>
        <p:spPr>
          <a:xfrm>
            <a:off x="838200" y="6356350"/>
            <a:ext cx="14859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320FA-2164-1441-AABE-74B241989D5C}" type="datetime4">
              <a:rPr lang="en-US" smtClean="0"/>
              <a:t>March 26, 2023</a:t>
            </a:fld>
            <a:endParaRPr lang="en-US" dirty="0"/>
          </a:p>
        </p:txBody>
      </p:sp>
      <p:sp>
        <p:nvSpPr>
          <p:cNvPr id="5" name="Footer Placeholder 4">
            <a:extLst>
              <a:ext uri="{FF2B5EF4-FFF2-40B4-BE49-F238E27FC236}">
                <a16:creationId xmlns:a16="http://schemas.microsoft.com/office/drawing/2014/main" id="{ED9C14AB-1C03-4603-B0A6-B56A8E0A88A4}"/>
              </a:ext>
            </a:extLst>
          </p:cNvPr>
          <p:cNvSpPr>
            <a:spLocks noGrp="1"/>
          </p:cNvSpPr>
          <p:nvPr>
            <p:ph type="ftr" sz="quarter" idx="3"/>
          </p:nvPr>
        </p:nvSpPr>
        <p:spPr>
          <a:xfrm>
            <a:off x="2971800" y="6386733"/>
            <a:ext cx="555928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ASPLOS 2022, Tutorial: STONNE:A Simulation Tool for Neural Network Engines</a:t>
            </a:r>
            <a:endParaRPr lang="en-US" dirty="0"/>
          </a:p>
        </p:txBody>
      </p:sp>
      <p:sp>
        <p:nvSpPr>
          <p:cNvPr id="6" name="Slide Number Placeholder 5">
            <a:extLst>
              <a:ext uri="{FF2B5EF4-FFF2-40B4-BE49-F238E27FC236}">
                <a16:creationId xmlns:a16="http://schemas.microsoft.com/office/drawing/2014/main" id="{389EA8A2-0271-449E-87E6-D7D25341284B}"/>
              </a:ext>
            </a:extLst>
          </p:cNvPr>
          <p:cNvSpPr>
            <a:spLocks noGrp="1"/>
          </p:cNvSpPr>
          <p:nvPr>
            <p:ph type="sldNum" sz="quarter" idx="4"/>
          </p:nvPr>
        </p:nvSpPr>
        <p:spPr>
          <a:xfrm>
            <a:off x="10684564" y="6356350"/>
            <a:ext cx="66923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EF45D5-C091-2E4F-8430-35B0416CC0E0}" type="slidenum">
              <a:rPr lang="en-US" smtClean="0"/>
              <a:t>‹Nº›</a:t>
            </a:fld>
            <a:endParaRPr lang="en-US" dirty="0"/>
          </a:p>
        </p:txBody>
      </p:sp>
      <p:sp>
        <p:nvSpPr>
          <p:cNvPr id="7" name="Title 1">
            <a:extLst>
              <a:ext uri="{FF2B5EF4-FFF2-40B4-BE49-F238E27FC236}">
                <a16:creationId xmlns:a16="http://schemas.microsoft.com/office/drawing/2014/main" id="{337C5D7B-856B-42D4-8200-824D496C6437}"/>
              </a:ext>
            </a:extLst>
          </p:cNvPr>
          <p:cNvSpPr txBox="1">
            <a:spLocks/>
          </p:cNvSpPr>
          <p:nvPr/>
        </p:nvSpPr>
        <p:spPr>
          <a:xfrm>
            <a:off x="838200" y="256700"/>
            <a:ext cx="8160834" cy="658998"/>
          </a:xfrm>
          <a:prstGeom prst="rect">
            <a:avLst/>
          </a:prstGeom>
        </p:spPr>
        <p:txBody>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endParaRPr lang="id-ID" dirty="0"/>
          </a:p>
        </p:txBody>
      </p:sp>
      <p:sp>
        <p:nvSpPr>
          <p:cNvPr id="9" name="Rectangle 8">
            <a:extLst>
              <a:ext uri="{FF2B5EF4-FFF2-40B4-BE49-F238E27FC236}">
                <a16:creationId xmlns:a16="http://schemas.microsoft.com/office/drawing/2014/main" id="{9F462E7B-C409-F740-912B-D4B0FC236C1C}"/>
              </a:ext>
            </a:extLst>
          </p:cNvPr>
          <p:cNvSpPr/>
          <p:nvPr/>
        </p:nvSpPr>
        <p:spPr>
          <a:xfrm>
            <a:off x="540853" y="6261192"/>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cxnSp>
        <p:nvCxnSpPr>
          <p:cNvPr id="10" name="Straight Connector 9">
            <a:extLst>
              <a:ext uri="{FF2B5EF4-FFF2-40B4-BE49-F238E27FC236}">
                <a16:creationId xmlns:a16="http://schemas.microsoft.com/office/drawing/2014/main" id="{765B47CC-E507-4B93-8EDB-4426ABDE9226}"/>
              </a:ext>
            </a:extLst>
          </p:cNvPr>
          <p:cNvCxnSpPr>
            <a:cxnSpLocks/>
          </p:cNvCxnSpPr>
          <p:nvPr/>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41351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tonne-simulator.github.io/ASPLOSTUT.html"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mailto:tushar@ece.gatech.edu" TargetMode="External"/><Relationship Id="rId7" Type="http://schemas.openxmlformats.org/officeDocument/2006/relationships/hyperlink" Target="mailto:meacacio@um.es" TargetMode="External"/><Relationship Id="rId12" Type="http://schemas.openxmlformats.org/officeDocument/2006/relationships/image" Target="../media/image10.jpeg"/><Relationship Id="rId2" Type="http://schemas.microsoft.com/office/2018/10/relationships/comments" Target="../comments/modernComment_109_EE66802E.xml"/><Relationship Id="rId1" Type="http://schemas.openxmlformats.org/officeDocument/2006/relationships/slideLayout" Target="../slideLayouts/slideLayout46.xml"/><Relationship Id="rId6" Type="http://schemas.openxmlformats.org/officeDocument/2006/relationships/image" Target="../media/image7.png"/><Relationship Id="rId11" Type="http://schemas.openxmlformats.org/officeDocument/2006/relationships/hyperlink" Target="mailto:francisco.munoz2@um.es" TargetMode="External"/><Relationship Id="rId5" Type="http://schemas.openxmlformats.org/officeDocument/2006/relationships/hyperlink" Target="mailto:jlabellan@um.es" TargetMode="External"/><Relationship Id="rId10" Type="http://schemas.openxmlformats.org/officeDocument/2006/relationships/image" Target="../media/image9.png"/><Relationship Id="rId4" Type="http://schemas.openxmlformats.org/officeDocument/2006/relationships/image" Target="../media/image6.tiff"/><Relationship Id="rId9" Type="http://schemas.openxmlformats.org/officeDocument/2006/relationships/hyperlink" Target="mailto:raveesh.g@gatech.edu"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stonne-simulator.github.io/ASPLOSTUT.html" TargetMode="Externa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18/10/relationships/comments" Target="../comments/modernComment_10B_6DD24E54.xm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github.com/stonne-simulator/tutorials"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084F-785A-7A41-9F0F-D10790B9E14B}"/>
              </a:ext>
            </a:extLst>
          </p:cNvPr>
          <p:cNvSpPr>
            <a:spLocks noGrp="1"/>
          </p:cNvSpPr>
          <p:nvPr>
            <p:ph type="ctrTitle"/>
          </p:nvPr>
        </p:nvSpPr>
        <p:spPr>
          <a:xfrm>
            <a:off x="692584" y="1077789"/>
            <a:ext cx="11168009" cy="792775"/>
          </a:xfrm>
        </p:spPr>
        <p:txBody>
          <a:bodyPr lIns="91440" tIns="45720" rIns="91440" bIns="45720" anchor="b">
            <a:normAutofit/>
          </a:bodyPr>
          <a:lstStyle/>
          <a:p>
            <a:r>
              <a:rPr lang="es-ES" sz="3600">
                <a:solidFill>
                  <a:srgbClr val="0070C0"/>
                </a:solidFill>
              </a:rPr>
              <a:t>WELCOME TO STONNE TUTORIAL!</a:t>
            </a:r>
            <a:endParaRPr lang="es-ES" sz="3600">
              <a:solidFill>
                <a:srgbClr val="0070C0"/>
              </a:solidFill>
              <a:cs typeface="Calibri"/>
            </a:endParaRPr>
          </a:p>
        </p:txBody>
      </p:sp>
      <p:sp>
        <p:nvSpPr>
          <p:cNvPr id="3" name="Subtitle 2">
            <a:extLst>
              <a:ext uri="{FF2B5EF4-FFF2-40B4-BE49-F238E27FC236}">
                <a16:creationId xmlns:a16="http://schemas.microsoft.com/office/drawing/2014/main" id="{DA9CB526-DD28-894F-805B-BB6EC93766C0}"/>
              </a:ext>
            </a:extLst>
          </p:cNvPr>
          <p:cNvSpPr>
            <a:spLocks noGrp="1"/>
          </p:cNvSpPr>
          <p:nvPr>
            <p:ph type="subTitle" idx="1"/>
          </p:nvPr>
        </p:nvSpPr>
        <p:spPr>
          <a:xfrm>
            <a:off x="1691580" y="2218712"/>
            <a:ext cx="9378043" cy="1215089"/>
          </a:xfrm>
        </p:spPr>
        <p:txBody>
          <a:bodyPr vert="horz" lIns="91440" tIns="45720" rIns="91440" bIns="45720" rtlCol="0" anchor="t">
            <a:normAutofit/>
          </a:bodyPr>
          <a:lstStyle/>
          <a:p>
            <a:r>
              <a:rPr lang="en-US" b="1">
                <a:solidFill>
                  <a:srgbClr val="0070C0"/>
                </a:solidFill>
                <a:ea typeface="+mn-lt"/>
                <a:cs typeface="+mn-lt"/>
              </a:rPr>
              <a:t>Enabling Detailed Cycle-Level Simulation of AI and HPC Applications with Detailed Memory Hierarchy using STONNE, OMEGA and SST-STONNE </a:t>
            </a:r>
            <a:endParaRPr lang="es-ES" b="1">
              <a:solidFill>
                <a:srgbClr val="0070C0"/>
              </a:solidFill>
              <a:cs typeface="Calibri"/>
            </a:endParaRPr>
          </a:p>
        </p:txBody>
      </p:sp>
      <p:pic>
        <p:nvPicPr>
          <p:cNvPr id="5" name="Picture 4">
            <a:extLst>
              <a:ext uri="{FF2B5EF4-FFF2-40B4-BE49-F238E27FC236}">
                <a16:creationId xmlns:a16="http://schemas.microsoft.com/office/drawing/2014/main" id="{BDE95A93-3D9F-3348-82B8-7A046E9847F6}"/>
              </a:ext>
            </a:extLst>
          </p:cNvPr>
          <p:cNvPicPr>
            <a:picLocks noChangeAspect="1"/>
          </p:cNvPicPr>
          <p:nvPr/>
        </p:nvPicPr>
        <p:blipFill>
          <a:blip r:embed="rId3"/>
          <a:stretch>
            <a:fillRect/>
          </a:stretch>
        </p:blipFill>
        <p:spPr>
          <a:xfrm>
            <a:off x="8939165" y="136525"/>
            <a:ext cx="2851882" cy="985375"/>
          </a:xfrm>
          <a:prstGeom prst="rect">
            <a:avLst/>
          </a:prstGeom>
        </p:spPr>
      </p:pic>
      <p:pic>
        <p:nvPicPr>
          <p:cNvPr id="4" name="Picture 3">
            <a:extLst>
              <a:ext uri="{FF2B5EF4-FFF2-40B4-BE49-F238E27FC236}">
                <a16:creationId xmlns:a16="http://schemas.microsoft.com/office/drawing/2014/main" id="{5559A823-4738-9B4F-BD72-73BA8AAD5393}"/>
              </a:ext>
            </a:extLst>
          </p:cNvPr>
          <p:cNvPicPr>
            <a:picLocks noChangeAspect="1"/>
          </p:cNvPicPr>
          <p:nvPr/>
        </p:nvPicPr>
        <p:blipFill>
          <a:blip r:embed="rId4"/>
          <a:stretch>
            <a:fillRect/>
          </a:stretch>
        </p:blipFill>
        <p:spPr>
          <a:xfrm>
            <a:off x="896699" y="34012"/>
            <a:ext cx="1797232" cy="1299710"/>
          </a:xfrm>
          <a:prstGeom prst="rect">
            <a:avLst/>
          </a:prstGeom>
        </p:spPr>
      </p:pic>
      <p:sp>
        <p:nvSpPr>
          <p:cNvPr id="10" name="Date Placeholder 9">
            <a:extLst>
              <a:ext uri="{FF2B5EF4-FFF2-40B4-BE49-F238E27FC236}">
                <a16:creationId xmlns:a16="http://schemas.microsoft.com/office/drawing/2014/main" id="{2DAB2C9C-8160-2A46-A0C2-53E6871A0A79}"/>
              </a:ext>
            </a:extLst>
          </p:cNvPr>
          <p:cNvSpPr>
            <a:spLocks noGrp="1"/>
          </p:cNvSpPr>
          <p:nvPr>
            <p:ph type="dt" sz="half" idx="10"/>
          </p:nvPr>
        </p:nvSpPr>
        <p:spPr/>
        <p:txBody>
          <a:bodyPr/>
          <a:lstStyle/>
          <a:p>
            <a:pPr algn="ctr"/>
            <a:r>
              <a:rPr lang="en-US"/>
              <a:t>March 26, 2023</a:t>
            </a:r>
          </a:p>
        </p:txBody>
      </p:sp>
      <p:sp>
        <p:nvSpPr>
          <p:cNvPr id="11" name="Footer Placeholder 10">
            <a:extLst>
              <a:ext uri="{FF2B5EF4-FFF2-40B4-BE49-F238E27FC236}">
                <a16:creationId xmlns:a16="http://schemas.microsoft.com/office/drawing/2014/main" id="{8DDEF124-CEF9-7E4D-BC13-CCFAE0BE8F02}"/>
              </a:ext>
            </a:extLst>
          </p:cNvPr>
          <p:cNvSpPr>
            <a:spLocks noGrp="1"/>
          </p:cNvSpPr>
          <p:nvPr>
            <p:ph type="ftr" sz="quarter" idx="11"/>
          </p:nvPr>
        </p:nvSpPr>
        <p:spPr/>
        <p:txBody>
          <a:bodyPr/>
          <a:lstStyle/>
          <a:p>
            <a:pPr algn="l"/>
            <a:r>
              <a:rPr lang="en-US">
                <a:ea typeface="+mn-lt"/>
                <a:cs typeface="+mn-lt"/>
              </a:rPr>
              <a:t>STONNE Tutorial @ASPLOS 2023</a:t>
            </a:r>
          </a:p>
        </p:txBody>
      </p:sp>
      <p:pic>
        <p:nvPicPr>
          <p:cNvPr id="9" name="Google Shape;180;p27"/>
          <p:cNvPicPr preferRelativeResize="0"/>
          <p:nvPr/>
        </p:nvPicPr>
        <p:blipFill>
          <a:blip r:embed="rId5">
            <a:alphaModFix/>
          </a:blip>
          <a:stretch>
            <a:fillRect/>
          </a:stretch>
        </p:blipFill>
        <p:spPr>
          <a:xfrm>
            <a:off x="4938296" y="3182922"/>
            <a:ext cx="2252852" cy="1703544"/>
          </a:xfrm>
          <a:prstGeom prst="rect">
            <a:avLst/>
          </a:prstGeom>
          <a:noFill/>
          <a:ln>
            <a:noFill/>
          </a:ln>
        </p:spPr>
      </p:pic>
      <p:pic>
        <p:nvPicPr>
          <p:cNvPr id="6" name="Imagen 6">
            <a:extLst>
              <a:ext uri="{FF2B5EF4-FFF2-40B4-BE49-F238E27FC236}">
                <a16:creationId xmlns:a16="http://schemas.microsoft.com/office/drawing/2014/main" id="{8F113ECB-2486-7B1B-3300-1AEF7B4C01FA}"/>
              </a:ext>
            </a:extLst>
          </p:cNvPr>
          <p:cNvPicPr>
            <a:picLocks noChangeAspect="1"/>
          </p:cNvPicPr>
          <p:nvPr/>
        </p:nvPicPr>
        <p:blipFill>
          <a:blip r:embed="rId6"/>
          <a:stretch>
            <a:fillRect/>
          </a:stretch>
        </p:blipFill>
        <p:spPr>
          <a:xfrm>
            <a:off x="2647491" y="4411509"/>
            <a:ext cx="1489572" cy="844282"/>
          </a:xfrm>
          <a:prstGeom prst="rect">
            <a:avLst/>
          </a:prstGeom>
        </p:spPr>
      </p:pic>
      <p:pic>
        <p:nvPicPr>
          <p:cNvPr id="7" name="Imagen 7" descr="Icono&#10;&#10;Descripción generada automáticamente">
            <a:extLst>
              <a:ext uri="{FF2B5EF4-FFF2-40B4-BE49-F238E27FC236}">
                <a16:creationId xmlns:a16="http://schemas.microsoft.com/office/drawing/2014/main" id="{AD4EF029-ADF9-1B86-8F5F-455BB8255FD7}"/>
              </a:ext>
            </a:extLst>
          </p:cNvPr>
          <p:cNvPicPr>
            <a:picLocks noChangeAspect="1"/>
          </p:cNvPicPr>
          <p:nvPr/>
        </p:nvPicPr>
        <p:blipFill>
          <a:blip r:embed="rId7"/>
          <a:stretch>
            <a:fillRect/>
          </a:stretch>
        </p:blipFill>
        <p:spPr>
          <a:xfrm>
            <a:off x="7763219" y="4407136"/>
            <a:ext cx="2284164" cy="862211"/>
          </a:xfrm>
          <a:prstGeom prst="rect">
            <a:avLst/>
          </a:prstGeom>
        </p:spPr>
      </p:pic>
      <p:sp>
        <p:nvSpPr>
          <p:cNvPr id="12" name="CuadroTexto 11">
            <a:extLst>
              <a:ext uri="{FF2B5EF4-FFF2-40B4-BE49-F238E27FC236}">
                <a16:creationId xmlns:a16="http://schemas.microsoft.com/office/drawing/2014/main" id="{5E5E7C1D-9A04-46FA-BFF0-034E81D3E751}"/>
              </a:ext>
            </a:extLst>
          </p:cNvPr>
          <p:cNvSpPr txBox="1"/>
          <p:nvPr/>
        </p:nvSpPr>
        <p:spPr>
          <a:xfrm>
            <a:off x="3582147" y="5646604"/>
            <a:ext cx="6257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Segoe UI"/>
                <a:hlinkClick r:id="rId8"/>
              </a:rPr>
              <a:t>https://stonne-simulator.github.io/ASPLOSTUT.html</a:t>
            </a:r>
            <a:r>
              <a:rPr lang="en-US"/>
              <a:t>  </a:t>
            </a:r>
            <a:endParaRPr lang="es-ES"/>
          </a:p>
        </p:txBody>
      </p:sp>
    </p:spTree>
    <p:extLst>
      <p:ext uri="{BB962C8B-B14F-4D97-AF65-F5344CB8AC3E}">
        <p14:creationId xmlns:p14="http://schemas.microsoft.com/office/powerpoint/2010/main" val="1508732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8918-0156-E841-8831-9E3D6A406A0C}"/>
              </a:ext>
            </a:extLst>
          </p:cNvPr>
          <p:cNvSpPr>
            <a:spLocks noGrp="1"/>
          </p:cNvSpPr>
          <p:nvPr>
            <p:ph type="title"/>
          </p:nvPr>
        </p:nvSpPr>
        <p:spPr/>
        <p:txBody>
          <a:bodyPr>
            <a:normAutofit/>
          </a:bodyPr>
          <a:lstStyle/>
          <a:p>
            <a:r>
              <a:rPr lang="en-US"/>
              <a:t>Organizers</a:t>
            </a:r>
          </a:p>
        </p:txBody>
      </p:sp>
      <p:grpSp>
        <p:nvGrpSpPr>
          <p:cNvPr id="3" name="Grupo 2">
            <a:extLst>
              <a:ext uri="{FF2B5EF4-FFF2-40B4-BE49-F238E27FC236}">
                <a16:creationId xmlns:a16="http://schemas.microsoft.com/office/drawing/2014/main" id="{41130B65-2A0E-5763-6A89-5E38E2798E15}"/>
              </a:ext>
            </a:extLst>
          </p:cNvPr>
          <p:cNvGrpSpPr/>
          <p:nvPr/>
        </p:nvGrpSpPr>
        <p:grpSpPr>
          <a:xfrm>
            <a:off x="9179435" y="1453761"/>
            <a:ext cx="3114275" cy="2788832"/>
            <a:chOff x="35434" y="1150797"/>
            <a:chExt cx="3114275" cy="2788832"/>
          </a:xfrm>
        </p:grpSpPr>
        <p:sp>
          <p:nvSpPr>
            <p:cNvPr id="10" name="Rectangle 9">
              <a:extLst>
                <a:ext uri="{FF2B5EF4-FFF2-40B4-BE49-F238E27FC236}">
                  <a16:creationId xmlns:a16="http://schemas.microsoft.com/office/drawing/2014/main" id="{EFCEE74F-0A31-FD4B-B35E-DE0F4DF4C967}"/>
                </a:ext>
              </a:extLst>
            </p:cNvPr>
            <p:cNvSpPr/>
            <p:nvPr/>
          </p:nvSpPr>
          <p:spPr>
            <a:xfrm>
              <a:off x="35434" y="2811877"/>
              <a:ext cx="3022500" cy="1127752"/>
            </a:xfrm>
            <a:prstGeom prst="rect">
              <a:avLst/>
            </a:prstGeom>
          </p:spPr>
          <p:txBody>
            <a:bodyPr wrap="square">
              <a:normAutofit/>
            </a:bodyPr>
            <a:lstStyle/>
            <a:p>
              <a:pPr algn="ctr"/>
              <a:r>
                <a:rPr lang="id-ID" sz="2000" b="1">
                  <a:latin typeface="Arial" panose="020B0604020202020204" pitchFamily="34" charset="0"/>
                  <a:cs typeface="Arial" panose="020B0604020202020204" pitchFamily="34" charset="0"/>
                </a:rPr>
                <a:t>Tushar Krishna</a:t>
              </a:r>
            </a:p>
            <a:p>
              <a:pPr algn="ctr"/>
              <a:r>
                <a:rPr lang="id-ID" sz="1400" err="1">
                  <a:latin typeface="Arial" panose="020B0604020202020204" pitchFamily="34" charset="0"/>
                  <a:cs typeface="Arial" panose="020B0604020202020204" pitchFamily="34" charset="0"/>
                </a:rPr>
                <a:t>Associate</a:t>
              </a:r>
              <a:r>
                <a:rPr lang="id-ID" sz="1400">
                  <a:latin typeface="Arial" panose="020B0604020202020204" pitchFamily="34" charset="0"/>
                  <a:cs typeface="Arial" panose="020B0604020202020204" pitchFamily="34" charset="0"/>
                </a:rPr>
                <a:t> </a:t>
              </a:r>
              <a:r>
                <a:rPr lang="id-ID" sz="1400" err="1">
                  <a:latin typeface="Arial" panose="020B0604020202020204" pitchFamily="34" charset="0"/>
                  <a:cs typeface="Arial" panose="020B0604020202020204" pitchFamily="34" charset="0"/>
                </a:rPr>
                <a:t>Professor</a:t>
              </a:r>
              <a:r>
                <a:rPr lang="id-ID" sz="1400">
                  <a:latin typeface="Arial" panose="020B0604020202020204" pitchFamily="34" charset="0"/>
                  <a:cs typeface="Arial" panose="020B0604020202020204" pitchFamily="34" charset="0"/>
                </a:rPr>
                <a:t>, </a:t>
              </a:r>
              <a:r>
                <a:rPr lang="id-ID" sz="1400" err="1">
                  <a:latin typeface="Arial" panose="020B0604020202020204" pitchFamily="34" charset="0"/>
                  <a:cs typeface="Arial" panose="020B0604020202020204" pitchFamily="34" charset="0"/>
                </a:rPr>
                <a:t>School</a:t>
              </a:r>
              <a:r>
                <a:rPr lang="id-ID" sz="1400">
                  <a:latin typeface="Arial" panose="020B0604020202020204" pitchFamily="34" charset="0"/>
                  <a:cs typeface="Arial" panose="020B0604020202020204" pitchFamily="34" charset="0"/>
                </a:rPr>
                <a:t> </a:t>
              </a:r>
              <a:r>
                <a:rPr lang="id-ID" sz="1400" err="1">
                  <a:latin typeface="Arial" panose="020B0604020202020204" pitchFamily="34" charset="0"/>
                  <a:cs typeface="Arial" panose="020B0604020202020204" pitchFamily="34" charset="0"/>
                </a:rPr>
                <a:t>of</a:t>
              </a:r>
              <a:r>
                <a:rPr lang="id-ID" sz="1400">
                  <a:latin typeface="Arial" panose="020B0604020202020204" pitchFamily="34" charset="0"/>
                  <a:cs typeface="Arial" panose="020B0604020202020204" pitchFamily="34" charset="0"/>
                </a:rPr>
                <a:t> ECE</a:t>
              </a:r>
            </a:p>
            <a:p>
              <a:pPr algn="ctr"/>
              <a:r>
                <a:rPr lang="id-ID" sz="1400">
                  <a:latin typeface="Arial" panose="020B0604020202020204" pitchFamily="34" charset="0"/>
                  <a:cs typeface="Arial" panose="020B0604020202020204" pitchFamily="34" charset="0"/>
                </a:rPr>
                <a:t>Georgia </a:t>
              </a:r>
              <a:r>
                <a:rPr lang="id-ID" sz="1400" err="1">
                  <a:latin typeface="Arial" panose="020B0604020202020204" pitchFamily="34" charset="0"/>
                  <a:cs typeface="Arial" panose="020B0604020202020204" pitchFamily="34" charset="0"/>
                </a:rPr>
                <a:t>Institute</a:t>
              </a:r>
              <a:r>
                <a:rPr lang="id-ID" sz="1400">
                  <a:latin typeface="Arial" panose="020B0604020202020204" pitchFamily="34" charset="0"/>
                  <a:cs typeface="Arial" panose="020B0604020202020204" pitchFamily="34" charset="0"/>
                </a:rPr>
                <a:t> </a:t>
              </a:r>
              <a:r>
                <a:rPr lang="id-ID" sz="1400" err="1">
                  <a:latin typeface="Arial" panose="020B0604020202020204" pitchFamily="34" charset="0"/>
                  <a:cs typeface="Arial" panose="020B0604020202020204" pitchFamily="34" charset="0"/>
                </a:rPr>
                <a:t>of</a:t>
              </a:r>
              <a:r>
                <a:rPr lang="id-ID" sz="1400">
                  <a:latin typeface="Arial" panose="020B0604020202020204" pitchFamily="34" charset="0"/>
                  <a:cs typeface="Arial" panose="020B0604020202020204" pitchFamily="34" charset="0"/>
                </a:rPr>
                <a:t> Technology</a:t>
              </a:r>
            </a:p>
          </p:txBody>
        </p:sp>
        <p:sp>
          <p:nvSpPr>
            <p:cNvPr id="11" name="Rectangle 10">
              <a:extLst>
                <a:ext uri="{FF2B5EF4-FFF2-40B4-BE49-F238E27FC236}">
                  <a16:creationId xmlns:a16="http://schemas.microsoft.com/office/drawing/2014/main" id="{E4E226B3-0117-0946-8AF3-2C2B7C26D3AE}"/>
                </a:ext>
              </a:extLst>
            </p:cNvPr>
            <p:cNvSpPr/>
            <p:nvPr/>
          </p:nvSpPr>
          <p:spPr>
            <a:xfrm>
              <a:off x="452526" y="3581917"/>
              <a:ext cx="2697183" cy="307777"/>
            </a:xfrm>
            <a:prstGeom prst="rect">
              <a:avLst/>
            </a:prstGeom>
          </p:spPr>
          <p:txBody>
            <a:bodyPr wrap="square">
              <a:spAutoFit/>
            </a:bodyPr>
            <a:lstStyle/>
            <a:p>
              <a:r>
                <a:rPr lang="id-ID" sz="1400">
                  <a:latin typeface="Arial" panose="020B0604020202020204" pitchFamily="34" charset="0"/>
                  <a:cs typeface="Arial" panose="020B0604020202020204" pitchFamily="34" charset="0"/>
                  <a:hlinkClick r:id="rId3"/>
                </a:rPr>
                <a:t>tushar@ece.gatech.edu</a:t>
              </a:r>
              <a:endParaRPr lang="id-ID" sz="140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695FAC1E-7D71-1749-9983-6C5567B8828F}"/>
                </a:ext>
              </a:extLst>
            </p:cNvPr>
            <p:cNvPicPr>
              <a:picLocks noChangeAspect="1"/>
            </p:cNvPicPr>
            <p:nvPr/>
          </p:nvPicPr>
          <p:blipFill>
            <a:blip r:embed="rId4"/>
            <a:stretch>
              <a:fillRect/>
            </a:stretch>
          </p:blipFill>
          <p:spPr>
            <a:xfrm>
              <a:off x="526302" y="1150797"/>
              <a:ext cx="1687574" cy="1664934"/>
            </a:xfrm>
            <a:prstGeom prst="rect">
              <a:avLst/>
            </a:prstGeom>
          </p:spPr>
        </p:pic>
      </p:grpSp>
      <p:sp>
        <p:nvSpPr>
          <p:cNvPr id="15" name="Rectangle 14">
            <a:extLst>
              <a:ext uri="{FF2B5EF4-FFF2-40B4-BE49-F238E27FC236}">
                <a16:creationId xmlns:a16="http://schemas.microsoft.com/office/drawing/2014/main" id="{DAA3C01D-E41C-4731-9E2A-62934314FD4F}"/>
              </a:ext>
            </a:extLst>
          </p:cNvPr>
          <p:cNvSpPr/>
          <p:nvPr/>
        </p:nvSpPr>
        <p:spPr>
          <a:xfrm>
            <a:off x="4470590" y="3109644"/>
            <a:ext cx="3022500" cy="1127752"/>
          </a:xfrm>
          <a:prstGeom prst="rect">
            <a:avLst/>
          </a:prstGeom>
        </p:spPr>
        <p:txBody>
          <a:bodyPr wrap="square" lIns="91440" tIns="45720" rIns="91440" bIns="45720" anchor="t">
            <a:normAutofit/>
          </a:bodyPr>
          <a:lstStyle/>
          <a:p>
            <a:pPr algn="ctr"/>
            <a:r>
              <a:rPr lang="id-ID" sz="2000" b="1" err="1">
                <a:latin typeface="Arial"/>
                <a:cs typeface="Arial"/>
              </a:rPr>
              <a:t>José</a:t>
            </a:r>
            <a:r>
              <a:rPr lang="id-ID" sz="2000" b="1">
                <a:latin typeface="Arial"/>
                <a:cs typeface="Arial"/>
              </a:rPr>
              <a:t> L. </a:t>
            </a:r>
            <a:r>
              <a:rPr lang="id-ID" sz="2000" b="1" err="1">
                <a:latin typeface="Arial"/>
                <a:cs typeface="Arial"/>
              </a:rPr>
              <a:t>Abellán</a:t>
            </a:r>
            <a:endParaRPr lang="id-ID" sz="2000" b="1" err="1">
              <a:latin typeface="Arial" panose="020B0604020202020204" pitchFamily="34" charset="0"/>
              <a:cs typeface="Arial" panose="020B0604020202020204" pitchFamily="34" charset="0"/>
            </a:endParaRPr>
          </a:p>
          <a:p>
            <a:pPr algn="ctr"/>
            <a:r>
              <a:rPr lang="id-ID" sz="1400" err="1">
                <a:latin typeface="Arial"/>
                <a:cs typeface="Arial"/>
              </a:rPr>
              <a:t>Ramón</a:t>
            </a:r>
            <a:r>
              <a:rPr lang="id-ID" sz="1400">
                <a:latin typeface="Arial"/>
                <a:cs typeface="Arial"/>
              </a:rPr>
              <a:t> y </a:t>
            </a:r>
            <a:r>
              <a:rPr lang="id-ID" sz="1400" err="1">
                <a:latin typeface="Arial"/>
                <a:cs typeface="Arial"/>
              </a:rPr>
              <a:t>Cajal</a:t>
            </a:r>
            <a:r>
              <a:rPr lang="id-ID" sz="1400">
                <a:latin typeface="Arial"/>
                <a:cs typeface="Arial"/>
              </a:rPr>
              <a:t> </a:t>
            </a:r>
            <a:r>
              <a:rPr lang="id-ID" sz="1400" err="1">
                <a:latin typeface="Arial"/>
                <a:cs typeface="Arial"/>
              </a:rPr>
              <a:t>Researcher</a:t>
            </a:r>
          </a:p>
          <a:p>
            <a:pPr algn="ctr"/>
            <a:r>
              <a:rPr lang="id-ID" sz="1400" err="1">
                <a:latin typeface="Arial"/>
                <a:cs typeface="Arial"/>
              </a:rPr>
              <a:t>University</a:t>
            </a:r>
            <a:r>
              <a:rPr lang="id-ID" sz="1400">
                <a:latin typeface="Arial"/>
                <a:cs typeface="Arial"/>
              </a:rPr>
              <a:t> </a:t>
            </a:r>
            <a:r>
              <a:rPr lang="id-ID" sz="1400" err="1">
                <a:latin typeface="Arial"/>
                <a:cs typeface="Arial"/>
              </a:rPr>
              <a:t>of</a:t>
            </a:r>
            <a:r>
              <a:rPr lang="id-ID" sz="1400">
                <a:latin typeface="Arial"/>
                <a:cs typeface="Arial"/>
              </a:rPr>
              <a:t> </a:t>
            </a:r>
            <a:r>
              <a:rPr lang="id-ID" sz="1400" err="1">
                <a:latin typeface="Arial"/>
                <a:cs typeface="Arial"/>
              </a:rPr>
              <a:t>Murcia</a:t>
            </a:r>
            <a:endParaRPr lang="id-ID" sz="1400">
              <a:latin typeface="Arial"/>
              <a:cs typeface="Arial"/>
            </a:endParaRPr>
          </a:p>
          <a:p>
            <a:pPr algn="ctr"/>
            <a:r>
              <a:rPr lang="id-ID" sz="1400">
                <a:latin typeface="Arial"/>
                <a:cs typeface="Arial"/>
                <a:hlinkClick r:id="rId5"/>
              </a:rPr>
              <a:t>jlabellan@um.es</a:t>
            </a:r>
            <a:r>
              <a:rPr lang="id-ID" sz="1400">
                <a:latin typeface="Arial"/>
                <a:cs typeface="Arial"/>
              </a:rPr>
              <a:t> </a:t>
            </a:r>
            <a:endParaRPr lang="id-ID" sz="1400">
              <a:latin typeface="Arial" panose="020B0604020202020204" pitchFamily="34" charset="0"/>
              <a:cs typeface="Arial" panose="020B0604020202020204" pitchFamily="34" charset="0"/>
            </a:endParaRPr>
          </a:p>
        </p:txBody>
      </p:sp>
      <p:grpSp>
        <p:nvGrpSpPr>
          <p:cNvPr id="7" name="Grupo 6">
            <a:extLst>
              <a:ext uri="{FF2B5EF4-FFF2-40B4-BE49-F238E27FC236}">
                <a16:creationId xmlns:a16="http://schemas.microsoft.com/office/drawing/2014/main" id="{940ECEE5-8DFF-CCAA-3E8E-BF76750775FA}"/>
              </a:ext>
            </a:extLst>
          </p:cNvPr>
          <p:cNvGrpSpPr/>
          <p:nvPr/>
        </p:nvGrpSpPr>
        <p:grpSpPr>
          <a:xfrm>
            <a:off x="6726275" y="1543583"/>
            <a:ext cx="2964991" cy="2701780"/>
            <a:chOff x="4908492" y="1222258"/>
            <a:chExt cx="2964991" cy="2701780"/>
          </a:xfrm>
        </p:grpSpPr>
        <p:pic>
          <p:nvPicPr>
            <p:cNvPr id="13" name="Picture 12" descr="A picture containing text, person, person, indoor&#10;&#10;Description automatically generated">
              <a:extLst>
                <a:ext uri="{FF2B5EF4-FFF2-40B4-BE49-F238E27FC236}">
                  <a16:creationId xmlns:a16="http://schemas.microsoft.com/office/drawing/2014/main" id="{B13807BF-76C4-432B-BAA6-3FE86BB6769B}"/>
                </a:ext>
              </a:extLst>
            </p:cNvPr>
            <p:cNvPicPr>
              <a:picLocks noChangeAspect="1"/>
            </p:cNvPicPr>
            <p:nvPr/>
          </p:nvPicPr>
          <p:blipFill>
            <a:blip r:embed="rId6"/>
            <a:stretch>
              <a:fillRect/>
            </a:stretch>
          </p:blipFill>
          <p:spPr>
            <a:xfrm>
              <a:off x="5746423" y="1222258"/>
              <a:ext cx="1438095" cy="1636091"/>
            </a:xfrm>
            <a:prstGeom prst="rect">
              <a:avLst/>
            </a:prstGeom>
          </p:spPr>
        </p:pic>
        <p:sp>
          <p:nvSpPr>
            <p:cNvPr id="16" name="Rectangle 15">
              <a:extLst>
                <a:ext uri="{FF2B5EF4-FFF2-40B4-BE49-F238E27FC236}">
                  <a16:creationId xmlns:a16="http://schemas.microsoft.com/office/drawing/2014/main" id="{128ACFC5-EA48-4906-B0F9-3FEA2C5F21D1}"/>
                </a:ext>
              </a:extLst>
            </p:cNvPr>
            <p:cNvSpPr/>
            <p:nvPr/>
          </p:nvSpPr>
          <p:spPr>
            <a:xfrm>
              <a:off x="4908492" y="2796286"/>
              <a:ext cx="2964991" cy="1127752"/>
            </a:xfrm>
            <a:prstGeom prst="rect">
              <a:avLst/>
            </a:prstGeom>
          </p:spPr>
          <p:txBody>
            <a:bodyPr wrap="square" lIns="91440" tIns="45720" rIns="91440" bIns="45720" anchor="t">
              <a:normAutofit/>
            </a:bodyPr>
            <a:lstStyle/>
            <a:p>
              <a:pPr algn="ctr"/>
              <a:r>
                <a:rPr lang="id-ID" sz="2000" b="1">
                  <a:latin typeface="Arial"/>
                  <a:cs typeface="Arial"/>
                </a:rPr>
                <a:t>Manuel E. </a:t>
              </a:r>
              <a:r>
                <a:rPr lang="id-ID" sz="2000" b="1" err="1">
                  <a:latin typeface="Arial"/>
                  <a:cs typeface="Arial"/>
                </a:rPr>
                <a:t>Acacio</a:t>
              </a:r>
              <a:endParaRPr lang="id-ID" sz="2000" b="1" err="1">
                <a:latin typeface="Arial" panose="020B0604020202020204" pitchFamily="34" charset="0"/>
                <a:cs typeface="Arial" panose="020B0604020202020204" pitchFamily="34" charset="0"/>
              </a:endParaRPr>
            </a:p>
            <a:p>
              <a:pPr algn="ctr"/>
              <a:r>
                <a:rPr lang="id-ID" sz="1400" err="1">
                  <a:latin typeface="Arial"/>
                  <a:cs typeface="Arial"/>
                </a:rPr>
                <a:t>Full</a:t>
              </a:r>
              <a:r>
                <a:rPr lang="id-ID" sz="1400">
                  <a:latin typeface="Arial"/>
                  <a:cs typeface="Arial"/>
                </a:rPr>
                <a:t> </a:t>
              </a:r>
              <a:r>
                <a:rPr lang="id-ID" sz="1400" err="1">
                  <a:latin typeface="Arial"/>
                  <a:cs typeface="Arial"/>
                </a:rPr>
                <a:t>Professor</a:t>
              </a:r>
            </a:p>
            <a:p>
              <a:pPr algn="ctr"/>
              <a:r>
                <a:rPr lang="id-ID" sz="1400" err="1">
                  <a:latin typeface="Arial"/>
                  <a:cs typeface="Arial"/>
                </a:rPr>
                <a:t>University</a:t>
              </a:r>
              <a:r>
                <a:rPr lang="id-ID" sz="1400">
                  <a:latin typeface="Arial"/>
                  <a:cs typeface="Arial"/>
                </a:rPr>
                <a:t> </a:t>
              </a:r>
              <a:r>
                <a:rPr lang="id-ID" sz="1400" err="1">
                  <a:latin typeface="Arial"/>
                  <a:cs typeface="Arial"/>
                </a:rPr>
                <a:t>of</a:t>
              </a:r>
              <a:r>
                <a:rPr lang="id-ID" sz="1400">
                  <a:latin typeface="Arial"/>
                  <a:cs typeface="Arial"/>
                </a:rPr>
                <a:t> </a:t>
              </a:r>
              <a:r>
                <a:rPr lang="id-ID" sz="1400" err="1">
                  <a:latin typeface="Arial"/>
                  <a:cs typeface="Arial"/>
                </a:rPr>
                <a:t>Murcia</a:t>
              </a:r>
              <a:endParaRPr lang="id-ID" sz="1400">
                <a:latin typeface="Arial"/>
                <a:cs typeface="Arial"/>
              </a:endParaRPr>
            </a:p>
            <a:p>
              <a:pPr algn="ctr"/>
              <a:r>
                <a:rPr lang="id-ID" sz="1400">
                  <a:latin typeface="Arial"/>
                  <a:cs typeface="Arial"/>
                </a:rPr>
                <a:t> </a:t>
              </a:r>
              <a:r>
                <a:rPr lang="id-ID" sz="1400">
                  <a:latin typeface="Arial"/>
                  <a:cs typeface="Arial"/>
                  <a:hlinkClick r:id="rId7"/>
                </a:rPr>
                <a:t>meacacio@um.es</a:t>
              </a:r>
              <a:r>
                <a:rPr lang="id-ID" sz="1400">
                  <a:latin typeface="Arial"/>
                  <a:cs typeface="Arial"/>
                </a:rPr>
                <a:t> </a:t>
              </a:r>
              <a:endParaRPr lang="id-ID"/>
            </a:p>
          </p:txBody>
        </p:sp>
      </p:grpSp>
      <p:grpSp>
        <p:nvGrpSpPr>
          <p:cNvPr id="8" name="Grupo 7">
            <a:extLst>
              <a:ext uri="{FF2B5EF4-FFF2-40B4-BE49-F238E27FC236}">
                <a16:creationId xmlns:a16="http://schemas.microsoft.com/office/drawing/2014/main" id="{FF42CF7C-7847-ED0D-2D26-154DD2C5916B}"/>
              </a:ext>
            </a:extLst>
          </p:cNvPr>
          <p:cNvGrpSpPr/>
          <p:nvPr/>
        </p:nvGrpSpPr>
        <p:grpSpPr>
          <a:xfrm>
            <a:off x="2137125" y="1543582"/>
            <a:ext cx="3022500" cy="2701781"/>
            <a:chOff x="7103896" y="1222257"/>
            <a:chExt cx="3022500" cy="2701781"/>
          </a:xfrm>
        </p:grpSpPr>
        <p:pic>
          <p:nvPicPr>
            <p:cNvPr id="14" name="Picture 13">
              <a:extLst>
                <a:ext uri="{FF2B5EF4-FFF2-40B4-BE49-F238E27FC236}">
                  <a16:creationId xmlns:a16="http://schemas.microsoft.com/office/drawing/2014/main" id="{20F301E5-2647-4EDD-8817-9602C733D795}"/>
                </a:ext>
              </a:extLst>
            </p:cNvPr>
            <p:cNvPicPr>
              <a:picLocks noChangeAspect="1" noChangeArrowheads="1"/>
            </p:cNvPicPr>
            <p:nvPr/>
          </p:nvPicPr>
          <p:blipFill>
            <a:blip r:embed="rId8"/>
            <a:srcRect b="21450"/>
            <a:stretch>
              <a:fillRect/>
            </a:stretch>
          </p:blipFill>
          <p:spPr bwMode="auto">
            <a:xfrm>
              <a:off x="7806261" y="1222257"/>
              <a:ext cx="1615785" cy="1637679"/>
            </a:xfrm>
            <a:prstGeom prst="rect">
              <a:avLst/>
            </a:prstGeom>
            <a:noFill/>
            <a:ln w="9525">
              <a:noFill/>
              <a:miter lim="800000"/>
              <a:headEnd/>
              <a:tailEnd/>
            </a:ln>
            <a:effectLst/>
          </p:spPr>
        </p:pic>
        <p:sp>
          <p:nvSpPr>
            <p:cNvPr id="17" name="Rectangle 16">
              <a:extLst>
                <a:ext uri="{FF2B5EF4-FFF2-40B4-BE49-F238E27FC236}">
                  <a16:creationId xmlns:a16="http://schemas.microsoft.com/office/drawing/2014/main" id="{E490C13A-4313-48BB-A941-B906775396E8}"/>
                </a:ext>
              </a:extLst>
            </p:cNvPr>
            <p:cNvSpPr/>
            <p:nvPr/>
          </p:nvSpPr>
          <p:spPr>
            <a:xfrm>
              <a:off x="7103896" y="2796286"/>
              <a:ext cx="3022500" cy="1127752"/>
            </a:xfrm>
            <a:prstGeom prst="rect">
              <a:avLst/>
            </a:prstGeom>
          </p:spPr>
          <p:txBody>
            <a:bodyPr wrap="square" lIns="91440" tIns="45720" rIns="91440" bIns="45720" anchor="t">
              <a:normAutofit/>
            </a:bodyPr>
            <a:lstStyle/>
            <a:p>
              <a:pPr algn="ctr"/>
              <a:r>
                <a:rPr lang="id-ID" sz="2000" b="1" err="1">
                  <a:latin typeface="Arial"/>
                  <a:cs typeface="Arial"/>
                </a:rPr>
                <a:t>Raveesh</a:t>
              </a:r>
              <a:r>
                <a:rPr lang="id-ID" sz="2000" b="1">
                  <a:latin typeface="Arial"/>
                  <a:cs typeface="Arial"/>
                </a:rPr>
                <a:t> </a:t>
              </a:r>
              <a:r>
                <a:rPr lang="id-ID" sz="2000" b="1" err="1">
                  <a:latin typeface="Arial"/>
                  <a:cs typeface="Arial"/>
                </a:rPr>
                <a:t>Garg</a:t>
              </a:r>
              <a:endParaRPr lang="id-ID" sz="2000" b="1" err="1">
                <a:latin typeface="Arial" panose="020B0604020202020204" pitchFamily="34" charset="0"/>
                <a:cs typeface="Arial" panose="020B0604020202020204" pitchFamily="34" charset="0"/>
              </a:endParaRPr>
            </a:p>
            <a:p>
              <a:pPr algn="ctr"/>
              <a:r>
                <a:rPr lang="id-ID" sz="1400" err="1">
                  <a:latin typeface="Arial"/>
                  <a:cs typeface="Arial"/>
                </a:rPr>
                <a:t>Ph.D</a:t>
              </a:r>
              <a:r>
                <a:rPr lang="id-ID" sz="1400">
                  <a:latin typeface="Arial"/>
                  <a:cs typeface="Arial"/>
                </a:rPr>
                <a:t> </a:t>
              </a:r>
              <a:r>
                <a:rPr lang="id-ID" sz="1400" err="1">
                  <a:latin typeface="Arial"/>
                  <a:cs typeface="Arial"/>
                </a:rPr>
                <a:t>Student</a:t>
              </a:r>
            </a:p>
            <a:p>
              <a:pPr algn="ctr"/>
              <a:r>
                <a:rPr lang="id-ID" sz="1400">
                  <a:latin typeface="Arial"/>
                  <a:cs typeface="Arial"/>
                </a:rPr>
                <a:t>Georgia </a:t>
              </a:r>
              <a:r>
                <a:rPr lang="id-ID" sz="1400" err="1">
                  <a:latin typeface="Arial"/>
                  <a:cs typeface="Arial"/>
                </a:rPr>
                <a:t>Institute</a:t>
              </a:r>
              <a:r>
                <a:rPr lang="id-ID" sz="1400">
                  <a:latin typeface="Arial"/>
                  <a:cs typeface="Arial"/>
                </a:rPr>
                <a:t> </a:t>
              </a:r>
              <a:r>
                <a:rPr lang="id-ID" sz="1400" err="1">
                  <a:latin typeface="Arial"/>
                  <a:cs typeface="Arial"/>
                </a:rPr>
                <a:t>of</a:t>
              </a:r>
              <a:r>
                <a:rPr lang="id-ID" sz="1400">
                  <a:latin typeface="Arial"/>
                  <a:cs typeface="Arial"/>
                </a:rPr>
                <a:t> Technology</a:t>
              </a:r>
            </a:p>
            <a:p>
              <a:pPr algn="ctr"/>
              <a:r>
                <a:rPr lang="id-ID" sz="1400">
                  <a:latin typeface="Arial"/>
                  <a:cs typeface="Arial"/>
                </a:rPr>
                <a:t> </a:t>
              </a:r>
              <a:r>
                <a:rPr lang="id-ID" sz="1400">
                  <a:ea typeface="+mn-lt"/>
                  <a:cs typeface="+mn-lt"/>
                  <a:hlinkClick r:id="rId9"/>
                </a:rPr>
                <a:t>raveesh.g@gatech.edu</a:t>
              </a:r>
              <a:r>
                <a:rPr lang="id-ID" sz="1400">
                  <a:latin typeface="Arial"/>
                  <a:cs typeface="Arial"/>
                </a:rPr>
                <a:t> </a:t>
              </a:r>
              <a:endParaRPr lang="id-ID"/>
            </a:p>
          </p:txBody>
        </p:sp>
      </p:grpSp>
      <p:grpSp>
        <p:nvGrpSpPr>
          <p:cNvPr id="20" name="Grupo 19">
            <a:extLst>
              <a:ext uri="{FF2B5EF4-FFF2-40B4-BE49-F238E27FC236}">
                <a16:creationId xmlns:a16="http://schemas.microsoft.com/office/drawing/2014/main" id="{CF4A8A0D-5141-3F20-E2F8-1DA8F543A87F}"/>
              </a:ext>
            </a:extLst>
          </p:cNvPr>
          <p:cNvGrpSpPr/>
          <p:nvPr/>
        </p:nvGrpSpPr>
        <p:grpSpPr>
          <a:xfrm>
            <a:off x="-267358" y="1501845"/>
            <a:ext cx="3022500" cy="2785783"/>
            <a:chOff x="9445846" y="1116255"/>
            <a:chExt cx="3022500" cy="2785783"/>
          </a:xfrm>
        </p:grpSpPr>
        <p:pic>
          <p:nvPicPr>
            <p:cNvPr id="9" name="Picture 8" descr="A picture containing person, person, necktie, wearing&#10;&#10;Description automatically generated">
              <a:extLst>
                <a:ext uri="{FF2B5EF4-FFF2-40B4-BE49-F238E27FC236}">
                  <a16:creationId xmlns:a16="http://schemas.microsoft.com/office/drawing/2014/main" id="{FA1F94B5-AC3F-4642-BD15-FB9D26B7F4FD}"/>
                </a:ext>
              </a:extLst>
            </p:cNvPr>
            <p:cNvPicPr>
              <a:picLocks noChangeAspect="1"/>
            </p:cNvPicPr>
            <p:nvPr/>
          </p:nvPicPr>
          <p:blipFill>
            <a:blip r:embed="rId10"/>
            <a:stretch>
              <a:fillRect/>
            </a:stretch>
          </p:blipFill>
          <p:spPr>
            <a:xfrm>
              <a:off x="10264134" y="1116255"/>
              <a:ext cx="1382367" cy="1673616"/>
            </a:xfrm>
            <a:prstGeom prst="rect">
              <a:avLst/>
            </a:prstGeom>
          </p:spPr>
        </p:pic>
        <p:sp>
          <p:nvSpPr>
            <p:cNvPr id="19" name="Rectangle 18">
              <a:extLst>
                <a:ext uri="{FF2B5EF4-FFF2-40B4-BE49-F238E27FC236}">
                  <a16:creationId xmlns:a16="http://schemas.microsoft.com/office/drawing/2014/main" id="{7D873ED7-9126-4AB1-BC75-688129431C63}"/>
                </a:ext>
              </a:extLst>
            </p:cNvPr>
            <p:cNvSpPr/>
            <p:nvPr/>
          </p:nvSpPr>
          <p:spPr>
            <a:xfrm>
              <a:off x="9445846" y="2774286"/>
              <a:ext cx="3022500" cy="1127752"/>
            </a:xfrm>
            <a:prstGeom prst="rect">
              <a:avLst/>
            </a:prstGeom>
          </p:spPr>
          <p:txBody>
            <a:bodyPr wrap="square" lIns="91440" tIns="45720" rIns="91440" bIns="45720" anchor="t">
              <a:normAutofit fontScale="92500" lnSpcReduction="20000"/>
            </a:bodyPr>
            <a:lstStyle/>
            <a:p>
              <a:pPr algn="ctr"/>
              <a:r>
                <a:rPr lang="id-ID" sz="2000" b="1" dirty="0">
                  <a:latin typeface="Arial"/>
                  <a:cs typeface="Arial"/>
                </a:rPr>
                <a:t>Francisco </a:t>
              </a:r>
              <a:r>
                <a:rPr lang="id-ID" sz="2000" b="1" dirty="0" err="1">
                  <a:latin typeface="Arial"/>
                  <a:cs typeface="Arial"/>
                </a:rPr>
                <a:t>Munoz-Martinez</a:t>
              </a:r>
              <a:endParaRPr lang="id-ID" sz="2000" b="1" dirty="0" err="1">
                <a:latin typeface="Arial" panose="020B0604020202020204" pitchFamily="34" charset="0"/>
                <a:cs typeface="Arial" panose="020B0604020202020204" pitchFamily="34" charset="0"/>
              </a:endParaRPr>
            </a:p>
            <a:p>
              <a:pPr algn="ctr"/>
              <a:r>
                <a:rPr lang="id-ID" sz="1400" dirty="0" err="1">
                  <a:latin typeface="Arial"/>
                  <a:cs typeface="Arial"/>
                </a:rPr>
                <a:t>Postdoc</a:t>
              </a:r>
              <a:r>
                <a:rPr lang="id-ID" sz="1400" dirty="0">
                  <a:latin typeface="Arial"/>
                  <a:cs typeface="Arial"/>
                </a:rPr>
                <a:t> </a:t>
              </a:r>
              <a:r>
                <a:rPr lang="id-ID" sz="1400" dirty="0" err="1">
                  <a:latin typeface="Arial"/>
                  <a:cs typeface="Arial"/>
                </a:rPr>
                <a:t>Researcher</a:t>
              </a:r>
            </a:p>
            <a:p>
              <a:pPr algn="ctr"/>
              <a:r>
                <a:rPr lang="id-ID" sz="1400" dirty="0" err="1">
                  <a:latin typeface="Arial"/>
                  <a:cs typeface="Arial"/>
                </a:rPr>
                <a:t>University</a:t>
              </a:r>
              <a:r>
                <a:rPr lang="id-ID" sz="1400" dirty="0">
                  <a:latin typeface="Arial"/>
                  <a:cs typeface="Arial"/>
                </a:rPr>
                <a:t> </a:t>
              </a:r>
              <a:r>
                <a:rPr lang="id-ID" sz="1400" dirty="0" err="1">
                  <a:latin typeface="Arial"/>
                  <a:cs typeface="Arial"/>
                </a:rPr>
                <a:t>of</a:t>
              </a:r>
              <a:r>
                <a:rPr lang="id-ID" sz="1400" dirty="0">
                  <a:latin typeface="Arial"/>
                  <a:cs typeface="Arial"/>
                </a:rPr>
                <a:t> </a:t>
              </a:r>
              <a:r>
                <a:rPr lang="id-ID" sz="1400" dirty="0" err="1">
                  <a:latin typeface="Arial"/>
                  <a:cs typeface="Arial"/>
                </a:rPr>
                <a:t>Murcia</a:t>
              </a:r>
              <a:endParaRPr lang="id-ID" sz="1400" dirty="0">
                <a:latin typeface="Arial"/>
                <a:cs typeface="Arial"/>
              </a:endParaRPr>
            </a:p>
            <a:p>
              <a:pPr algn="ctr"/>
              <a:r>
                <a:rPr lang="id-ID" sz="1400" dirty="0">
                  <a:latin typeface="Arial"/>
                  <a:cs typeface="Arial"/>
                </a:rPr>
                <a:t> </a:t>
              </a:r>
              <a:r>
                <a:rPr lang="id-ID" sz="1400" dirty="0">
                  <a:latin typeface="Arial"/>
                  <a:ea typeface="+mn-lt"/>
                  <a:cs typeface="Arial"/>
                  <a:hlinkClick r:id="rId11"/>
                </a:rPr>
                <a:t>fr</a:t>
              </a:r>
              <a:r>
                <a:rPr lang="id-ID" sz="1400" dirty="0">
                  <a:ea typeface="+mn-lt"/>
                  <a:cs typeface="+mn-lt"/>
                  <a:hlinkClick r:id="rId11"/>
                </a:rPr>
                <a:t>ancisco.munoz2@um.es</a:t>
              </a:r>
              <a:r>
                <a:rPr lang="id-ID" sz="1400" dirty="0">
                  <a:ea typeface="+mn-lt"/>
                  <a:cs typeface="+mn-lt"/>
                </a:rPr>
                <a:t>  </a:t>
              </a:r>
              <a:endParaRPr lang="id-ID" dirty="0"/>
            </a:p>
          </p:txBody>
        </p:sp>
      </p:grpSp>
      <p:sp>
        <p:nvSpPr>
          <p:cNvPr id="21" name="Footer Placeholder 3">
            <a:extLst>
              <a:ext uri="{FF2B5EF4-FFF2-40B4-BE49-F238E27FC236}">
                <a16:creationId xmlns:a16="http://schemas.microsoft.com/office/drawing/2014/main" id="{1D80E255-BE0B-BAA7-7B7E-494D3B43D9F6}"/>
              </a:ext>
            </a:extLst>
          </p:cNvPr>
          <p:cNvSpPr>
            <a:spLocks noGrp="1"/>
          </p:cNvSpPr>
          <p:nvPr/>
        </p:nvSpPr>
        <p:spPr>
          <a:xfrm>
            <a:off x="2068418" y="6402254"/>
            <a:ext cx="7475054" cy="365125"/>
          </a:xfrm>
          <a:prstGeom prst="rect">
            <a:avLst/>
          </a:prstGeom>
        </p:spPr>
        <p:txBody>
          <a:bodyPr vert="horz" lIns="91440" tIns="45720" rIns="91440" bIns="45720" rtlCol="0" anchor="ctr"/>
          <a:lstStyle>
            <a:defPPr>
              <a:defRPr lang="id-ID"/>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STONNE Tutorial @ASPLOS 2023   </a:t>
            </a:r>
          </a:p>
        </p:txBody>
      </p:sp>
      <p:pic>
        <p:nvPicPr>
          <p:cNvPr id="4" name="Imagen 4" descr="Un hombre con lentes mirando de frente&#10;&#10;Descripción generada automáticamente">
            <a:extLst>
              <a:ext uri="{FF2B5EF4-FFF2-40B4-BE49-F238E27FC236}">
                <a16:creationId xmlns:a16="http://schemas.microsoft.com/office/drawing/2014/main" id="{61982BB4-DED6-F62B-A615-C6DAA17DE1FF}"/>
              </a:ext>
            </a:extLst>
          </p:cNvPr>
          <p:cNvPicPr>
            <a:picLocks noChangeAspect="1"/>
          </p:cNvPicPr>
          <p:nvPr/>
        </p:nvPicPr>
        <p:blipFill>
          <a:blip r:embed="rId12"/>
          <a:stretch>
            <a:fillRect/>
          </a:stretch>
        </p:blipFill>
        <p:spPr>
          <a:xfrm>
            <a:off x="5238521" y="1542366"/>
            <a:ext cx="1494622" cy="1634157"/>
          </a:xfrm>
          <a:prstGeom prst="rect">
            <a:avLst/>
          </a:prstGeom>
        </p:spPr>
      </p:pic>
    </p:spTree>
    <p:extLst>
      <p:ext uri="{BB962C8B-B14F-4D97-AF65-F5344CB8AC3E}">
        <p14:creationId xmlns:p14="http://schemas.microsoft.com/office/powerpoint/2010/main" val="3999694894"/>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8918-0156-E841-8831-9E3D6A406A0C}"/>
              </a:ext>
            </a:extLst>
          </p:cNvPr>
          <p:cNvSpPr>
            <a:spLocks noGrp="1"/>
          </p:cNvSpPr>
          <p:nvPr>
            <p:ph type="title"/>
          </p:nvPr>
        </p:nvSpPr>
        <p:spPr/>
        <p:txBody>
          <a:bodyPr>
            <a:normAutofit/>
          </a:bodyPr>
          <a:lstStyle/>
          <a:p>
            <a:r>
              <a:rPr lang="en-US"/>
              <a:t>Agenda</a:t>
            </a:r>
          </a:p>
        </p:txBody>
      </p:sp>
      <p:graphicFrame>
        <p:nvGraphicFramePr>
          <p:cNvPr id="9" name="Table 11">
            <a:extLst>
              <a:ext uri="{FF2B5EF4-FFF2-40B4-BE49-F238E27FC236}">
                <a16:creationId xmlns:a16="http://schemas.microsoft.com/office/drawing/2014/main" id="{2B50D024-F819-D843-93B2-D6D21F1B59D3}"/>
              </a:ext>
            </a:extLst>
          </p:cNvPr>
          <p:cNvGraphicFramePr>
            <a:graphicFrameLocks noGrp="1"/>
          </p:cNvGraphicFramePr>
          <p:nvPr>
            <p:extLst>
              <p:ext uri="{D42A27DB-BD31-4B8C-83A1-F6EECF244321}">
                <p14:modId xmlns:p14="http://schemas.microsoft.com/office/powerpoint/2010/main" val="1609153103"/>
              </p:ext>
            </p:extLst>
          </p:nvPr>
        </p:nvGraphicFramePr>
        <p:xfrm>
          <a:off x="858950" y="1237804"/>
          <a:ext cx="10458365" cy="4112000"/>
        </p:xfrm>
        <a:graphic>
          <a:graphicData uri="http://schemas.openxmlformats.org/drawingml/2006/table">
            <a:tbl>
              <a:tblPr firstRow="1" bandRow="1">
                <a:tableStyleId>{7E9639D4-E3E2-4D34-9284-5A2195B3D0D7}</a:tableStyleId>
              </a:tblPr>
              <a:tblGrid>
                <a:gridCol w="1428000">
                  <a:extLst>
                    <a:ext uri="{9D8B030D-6E8A-4147-A177-3AD203B41FA5}">
                      <a16:colId xmlns:a16="http://schemas.microsoft.com/office/drawing/2014/main" val="276115225"/>
                    </a:ext>
                  </a:extLst>
                </a:gridCol>
                <a:gridCol w="5916575">
                  <a:extLst>
                    <a:ext uri="{9D8B030D-6E8A-4147-A177-3AD203B41FA5}">
                      <a16:colId xmlns:a16="http://schemas.microsoft.com/office/drawing/2014/main" val="3660322425"/>
                    </a:ext>
                  </a:extLst>
                </a:gridCol>
                <a:gridCol w="3113790">
                  <a:extLst>
                    <a:ext uri="{9D8B030D-6E8A-4147-A177-3AD203B41FA5}">
                      <a16:colId xmlns:a16="http://schemas.microsoft.com/office/drawing/2014/main" val="1415878421"/>
                    </a:ext>
                  </a:extLst>
                </a:gridCol>
              </a:tblGrid>
              <a:tr h="514000">
                <a:tc>
                  <a:txBody>
                    <a:bodyPr/>
                    <a:lstStyle/>
                    <a:p>
                      <a:r>
                        <a:rPr lang="en-US" dirty="0"/>
                        <a:t>Time (PDT)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Topic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Presenter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8625855"/>
                  </a:ext>
                </a:extLst>
              </a:tr>
              <a:tr h="514000">
                <a:tc>
                  <a:txBody>
                    <a:bodyPr/>
                    <a:lstStyle/>
                    <a:p>
                      <a:r>
                        <a:rPr lang="en-US" dirty="0"/>
                        <a:t>1:40 – 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Flexible Accelerators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dirty="0"/>
                        <a:t>José L. </a:t>
                      </a:r>
                      <a:r>
                        <a:rPr lang="en-US" dirty="0" err="1"/>
                        <a:t>Abellán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6784284"/>
                  </a:ext>
                </a:extLst>
              </a:tr>
              <a:tr h="514000">
                <a:tc>
                  <a:txBody>
                    <a:bodyPr/>
                    <a:lstStyle/>
                    <a:p>
                      <a:r>
                        <a:rPr lang="en-US" dirty="0"/>
                        <a:t>2:00 – 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Cycle accurate simulation and Overview of STONNE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José L. </a:t>
                      </a:r>
                      <a:r>
                        <a:rPr lang="en-US" dirty="0" err="1"/>
                        <a:t>Abellán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9215890"/>
                  </a:ext>
                </a:extLst>
              </a:tr>
              <a:tr h="514000">
                <a:tc>
                  <a:txBody>
                    <a:bodyPr/>
                    <a:lstStyle/>
                    <a:p>
                      <a:r>
                        <a:rPr lang="en-US" dirty="0"/>
                        <a:t>2:20 – 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(Hands-on) STONNE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Francisco Muñoz-Martínez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7074138"/>
                  </a:ext>
                </a:extLst>
              </a:tr>
              <a:tr h="514000">
                <a:tc>
                  <a:txBody>
                    <a:bodyPr/>
                    <a:lstStyle/>
                    <a:p>
                      <a:r>
                        <a:rPr lang="en-US" sz="1800" b="0" kern="1200" dirty="0">
                          <a:solidFill>
                            <a:schemeClr val="tx1"/>
                          </a:solidFill>
                          <a:latin typeface="+mn-lt"/>
                          <a:ea typeface="+mn-ea"/>
                          <a:cs typeface="+mn-cs"/>
                        </a:rPr>
                        <a:t>3:20 – 3:40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algn="l"/>
                      <a:r>
                        <a:rPr lang="en-US" sz="1800" b="0" i="1" kern="1200" dirty="0">
                          <a:solidFill>
                            <a:schemeClr val="tx1"/>
                          </a:solidFill>
                          <a:latin typeface="+mn-lt"/>
                          <a:ea typeface="+mn-ea"/>
                          <a:cs typeface="+mn-cs"/>
                        </a:rPr>
                        <a:t>Coffee Break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5324187"/>
                  </a:ext>
                </a:extLst>
              </a:tr>
              <a:tr h="514000">
                <a:tc>
                  <a:txBody>
                    <a:bodyPr/>
                    <a:lstStyle/>
                    <a:p>
                      <a:r>
                        <a:rPr lang="en-US" u="none" dirty="0"/>
                        <a:t>3:40 – 4:10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(Hands-on) SST-STONNE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Francisco Muñoz-Martínez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5720652"/>
                  </a:ext>
                </a:extLst>
              </a:tr>
              <a:tr h="514000">
                <a:tc>
                  <a:txBody>
                    <a:bodyPr/>
                    <a:lstStyle/>
                    <a:p>
                      <a:r>
                        <a:rPr lang="en-US" dirty="0"/>
                        <a:t>4:10 – 4:40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b="1" dirty="0"/>
                        <a:t>(Hands-on) OMEGA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Raveesh Garg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0842463"/>
                  </a:ext>
                </a:extLst>
              </a:tr>
              <a:tr h="514000">
                <a:tc>
                  <a:txBody>
                    <a:bodyPr/>
                    <a:lstStyle/>
                    <a:p>
                      <a:r>
                        <a:rPr lang="en-US" dirty="0"/>
                        <a:t>4:40 – 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Roadmap and Concluding Remarks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dirty="0"/>
                        <a:t>Tushar Krishna</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0827582"/>
                  </a:ext>
                </a:extLst>
              </a:tr>
            </a:tbl>
          </a:graphicData>
        </a:graphic>
      </p:graphicFrame>
      <p:sp>
        <p:nvSpPr>
          <p:cNvPr id="7" name="Footer Placeholder 3">
            <a:extLst>
              <a:ext uri="{FF2B5EF4-FFF2-40B4-BE49-F238E27FC236}">
                <a16:creationId xmlns:a16="http://schemas.microsoft.com/office/drawing/2014/main" id="{CA514A36-A196-F3BB-FD6D-62844BEFD95C}"/>
              </a:ext>
            </a:extLst>
          </p:cNvPr>
          <p:cNvSpPr>
            <a:spLocks noGrp="1"/>
          </p:cNvSpPr>
          <p:nvPr>
            <p:ph type="ftr" sz="quarter" idx="11"/>
          </p:nvPr>
        </p:nvSpPr>
        <p:spPr>
          <a:xfrm>
            <a:off x="2068418" y="6402254"/>
            <a:ext cx="7475054" cy="365125"/>
          </a:xfrm>
        </p:spPr>
        <p:txBody>
          <a:bodyPr/>
          <a:lstStyle/>
          <a:p>
            <a:pPr algn="ctr"/>
            <a:r>
              <a:rPr lang="en-US"/>
              <a:t>STONNE Tutorial @ASPLOS 2023   </a:t>
            </a:r>
          </a:p>
        </p:txBody>
      </p:sp>
      <p:sp>
        <p:nvSpPr>
          <p:cNvPr id="3" name="CuadroTexto 2">
            <a:extLst>
              <a:ext uri="{FF2B5EF4-FFF2-40B4-BE49-F238E27FC236}">
                <a16:creationId xmlns:a16="http://schemas.microsoft.com/office/drawing/2014/main" id="{53CF156C-EA58-6316-5500-C189A78E9181}"/>
              </a:ext>
            </a:extLst>
          </p:cNvPr>
          <p:cNvSpPr txBox="1"/>
          <p:nvPr/>
        </p:nvSpPr>
        <p:spPr>
          <a:xfrm>
            <a:off x="2967038" y="5600700"/>
            <a:ext cx="6257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Segoe UI"/>
                <a:hlinkClick r:id="rId2"/>
              </a:rPr>
              <a:t>https://stonne-simulator.github.io/ASPLOSTUT.html</a:t>
            </a:r>
            <a:r>
              <a:rPr lang="en-US"/>
              <a:t>  </a:t>
            </a:r>
            <a:endParaRPr lang="es-ES"/>
          </a:p>
        </p:txBody>
      </p:sp>
    </p:spTree>
    <p:extLst>
      <p:ext uri="{BB962C8B-B14F-4D97-AF65-F5344CB8AC3E}">
        <p14:creationId xmlns:p14="http://schemas.microsoft.com/office/powerpoint/2010/main" val="3904533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B4002-A1D5-FE0E-73B8-C4542B3C03E6}"/>
              </a:ext>
            </a:extLst>
          </p:cNvPr>
          <p:cNvSpPr>
            <a:spLocks noGrp="1"/>
          </p:cNvSpPr>
          <p:nvPr>
            <p:ph type="title"/>
          </p:nvPr>
        </p:nvSpPr>
        <p:spPr/>
        <p:txBody>
          <a:bodyPr lIns="91440" tIns="45720" rIns="91440" bIns="45720" anchor="t"/>
          <a:lstStyle/>
          <a:p>
            <a:r>
              <a:rPr lang="es-ES" dirty="0" err="1">
                <a:cs typeface="Calibri"/>
              </a:rPr>
              <a:t>Acknowledgements</a:t>
            </a:r>
            <a:endParaRPr lang="es-ES" dirty="0" err="1"/>
          </a:p>
        </p:txBody>
      </p:sp>
      <p:sp>
        <p:nvSpPr>
          <p:cNvPr id="3" name="Marcador de fecha 2">
            <a:extLst>
              <a:ext uri="{FF2B5EF4-FFF2-40B4-BE49-F238E27FC236}">
                <a16:creationId xmlns:a16="http://schemas.microsoft.com/office/drawing/2014/main" id="{80438D36-6BFD-8E59-0C99-F2FFA56D3737}"/>
              </a:ext>
            </a:extLst>
          </p:cNvPr>
          <p:cNvSpPr>
            <a:spLocks noGrp="1"/>
          </p:cNvSpPr>
          <p:nvPr>
            <p:ph type="dt" sz="half" idx="10"/>
          </p:nvPr>
        </p:nvSpPr>
        <p:spPr/>
        <p:txBody>
          <a:bodyPr/>
          <a:lstStyle/>
          <a:p>
            <a:fld id="{F67789FC-1B75-9941-BC02-839E27993070}" type="datetime4">
              <a:rPr lang="en-US" smtClean="0"/>
              <a:t>March 26, 2023</a:t>
            </a:fld>
            <a:endParaRPr lang="en-US"/>
          </a:p>
        </p:txBody>
      </p:sp>
      <p:sp>
        <p:nvSpPr>
          <p:cNvPr id="5" name="Marcador de número de diapositiva 4">
            <a:extLst>
              <a:ext uri="{FF2B5EF4-FFF2-40B4-BE49-F238E27FC236}">
                <a16:creationId xmlns:a16="http://schemas.microsoft.com/office/drawing/2014/main" id="{998735BF-B8C1-43F5-3097-58894DE208F0}"/>
              </a:ext>
            </a:extLst>
          </p:cNvPr>
          <p:cNvSpPr>
            <a:spLocks noGrp="1"/>
          </p:cNvSpPr>
          <p:nvPr>
            <p:ph type="sldNum" sz="quarter" idx="12"/>
          </p:nvPr>
        </p:nvSpPr>
        <p:spPr/>
        <p:txBody>
          <a:bodyPr/>
          <a:lstStyle/>
          <a:p>
            <a:fld id="{A7EF45D5-C091-2E4F-8430-35B0416CC0E0}" type="slidenum">
              <a:rPr lang="en-US" smtClean="0"/>
              <a:pPr/>
              <a:t>4</a:t>
            </a:fld>
            <a:endParaRPr lang="en-US" dirty="0"/>
          </a:p>
        </p:txBody>
      </p:sp>
      <p:sp>
        <p:nvSpPr>
          <p:cNvPr id="6" name="Marcador de contenido 5">
            <a:extLst>
              <a:ext uri="{FF2B5EF4-FFF2-40B4-BE49-F238E27FC236}">
                <a16:creationId xmlns:a16="http://schemas.microsoft.com/office/drawing/2014/main" id="{55D12BF4-F98A-5943-6B63-EAA300AC83D5}"/>
              </a:ext>
            </a:extLst>
          </p:cNvPr>
          <p:cNvSpPr>
            <a:spLocks noGrp="1"/>
          </p:cNvSpPr>
          <p:nvPr>
            <p:ph idx="1"/>
          </p:nvPr>
        </p:nvSpPr>
        <p:spPr/>
        <p:txBody>
          <a:bodyPr vert="horz" lIns="91440" tIns="45720" rIns="91440" bIns="45720" rtlCol="0" anchor="t">
            <a:normAutofit/>
          </a:bodyPr>
          <a:lstStyle/>
          <a:p>
            <a:pPr marL="0" indent="0">
              <a:buNone/>
            </a:pPr>
            <a:br>
              <a:rPr lang="es-ES" dirty="0">
                <a:ea typeface="+mn-lt"/>
                <a:cs typeface="+mn-lt"/>
              </a:rPr>
            </a:br>
            <a:endParaRPr lang="es-ES" dirty="0">
              <a:ea typeface="+mn-lt"/>
              <a:cs typeface="+mn-lt"/>
            </a:endParaRPr>
          </a:p>
          <a:p>
            <a:endParaRPr lang="es-ES" dirty="0">
              <a:cs typeface="Calibri"/>
            </a:endParaRPr>
          </a:p>
        </p:txBody>
      </p:sp>
      <p:pic>
        <p:nvPicPr>
          <p:cNvPr id="8" name="Imagen 8" descr="Imagen que contiene Interfaz de usuario gráfica&#10;&#10;Descripción generada automáticamente">
            <a:extLst>
              <a:ext uri="{FF2B5EF4-FFF2-40B4-BE49-F238E27FC236}">
                <a16:creationId xmlns:a16="http://schemas.microsoft.com/office/drawing/2014/main" id="{CC9D13CE-0421-C52E-BE27-3B70A3A4700F}"/>
              </a:ext>
            </a:extLst>
          </p:cNvPr>
          <p:cNvPicPr>
            <a:picLocks noChangeAspect="1"/>
          </p:cNvPicPr>
          <p:nvPr/>
        </p:nvPicPr>
        <p:blipFill>
          <a:blip r:embed="rId2"/>
          <a:stretch>
            <a:fillRect/>
          </a:stretch>
        </p:blipFill>
        <p:spPr>
          <a:xfrm>
            <a:off x="1144437" y="2209851"/>
            <a:ext cx="6768860" cy="1575656"/>
          </a:xfrm>
          <a:prstGeom prst="rect">
            <a:avLst/>
          </a:prstGeom>
        </p:spPr>
      </p:pic>
      <p:sp>
        <p:nvSpPr>
          <p:cNvPr id="9" name="TextBox 8">
            <a:extLst>
              <a:ext uri="{FF2B5EF4-FFF2-40B4-BE49-F238E27FC236}">
                <a16:creationId xmlns:a16="http://schemas.microsoft.com/office/drawing/2014/main" id="{916D3232-BB04-F604-8B94-1E2556053158}"/>
              </a:ext>
            </a:extLst>
          </p:cNvPr>
          <p:cNvSpPr txBox="1"/>
          <p:nvPr/>
        </p:nvSpPr>
        <p:spPr>
          <a:xfrm>
            <a:off x="1145740" y="4111511"/>
            <a:ext cx="7389755"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t>Co-Design Center for Artificial Intelligence-Focused Architectures and Algorithms Funded By </a:t>
            </a:r>
            <a:endParaRPr lang="en-US" sz="1500">
              <a:cs typeface="Calibri"/>
            </a:endParaRPr>
          </a:p>
          <a:p>
            <a:endParaRPr lang="en-US" sz="1400" dirty="0">
              <a:cs typeface="Calibri"/>
            </a:endParaRPr>
          </a:p>
          <a:p>
            <a:endParaRPr lang="en-US" sz="1400" dirty="0">
              <a:cs typeface="Calibri"/>
            </a:endParaRPr>
          </a:p>
        </p:txBody>
      </p:sp>
      <p:pic>
        <p:nvPicPr>
          <p:cNvPr id="11" name="Picture 11" descr="A picture containing text, clock&#10;&#10;Description automatically generated">
            <a:extLst>
              <a:ext uri="{FF2B5EF4-FFF2-40B4-BE49-F238E27FC236}">
                <a16:creationId xmlns:a16="http://schemas.microsoft.com/office/drawing/2014/main" id="{3C572EE1-B3C9-D12A-4A1D-B8DDDB58168F}"/>
              </a:ext>
            </a:extLst>
          </p:cNvPr>
          <p:cNvPicPr>
            <a:picLocks noChangeAspect="1"/>
          </p:cNvPicPr>
          <p:nvPr/>
        </p:nvPicPr>
        <p:blipFill>
          <a:blip r:embed="rId3"/>
          <a:stretch>
            <a:fillRect/>
          </a:stretch>
        </p:blipFill>
        <p:spPr>
          <a:xfrm>
            <a:off x="1106271" y="4678461"/>
            <a:ext cx="2743200" cy="1097280"/>
          </a:xfrm>
          <a:prstGeom prst="rect">
            <a:avLst/>
          </a:prstGeom>
        </p:spPr>
      </p:pic>
      <p:pic>
        <p:nvPicPr>
          <p:cNvPr id="13" name="Picture 13" descr="A picture containing graphical user interface&#10;&#10;Description automatically generated">
            <a:extLst>
              <a:ext uri="{FF2B5EF4-FFF2-40B4-BE49-F238E27FC236}">
                <a16:creationId xmlns:a16="http://schemas.microsoft.com/office/drawing/2014/main" id="{58CDBFBE-CC5F-4E1E-1897-3C386088D99B}"/>
              </a:ext>
            </a:extLst>
          </p:cNvPr>
          <p:cNvPicPr>
            <a:picLocks noChangeAspect="1"/>
          </p:cNvPicPr>
          <p:nvPr/>
        </p:nvPicPr>
        <p:blipFill>
          <a:blip r:embed="rId4"/>
          <a:stretch>
            <a:fillRect/>
          </a:stretch>
        </p:blipFill>
        <p:spPr>
          <a:xfrm>
            <a:off x="3863724" y="4770746"/>
            <a:ext cx="4206898" cy="863370"/>
          </a:xfrm>
          <a:prstGeom prst="rect">
            <a:avLst/>
          </a:prstGeom>
        </p:spPr>
      </p:pic>
      <p:sp>
        <p:nvSpPr>
          <p:cNvPr id="10" name="Footer Placeholder 3">
            <a:extLst>
              <a:ext uri="{FF2B5EF4-FFF2-40B4-BE49-F238E27FC236}">
                <a16:creationId xmlns:a16="http://schemas.microsoft.com/office/drawing/2014/main" id="{41B4D427-AE93-3E8B-DDCD-860EDD5FAA93}"/>
              </a:ext>
            </a:extLst>
          </p:cNvPr>
          <p:cNvSpPr>
            <a:spLocks noGrp="1"/>
          </p:cNvSpPr>
          <p:nvPr>
            <p:ph type="ftr" sz="quarter" idx="11"/>
          </p:nvPr>
        </p:nvSpPr>
        <p:spPr>
          <a:xfrm>
            <a:off x="2068418" y="6402254"/>
            <a:ext cx="7475054" cy="365125"/>
          </a:xfrm>
        </p:spPr>
        <p:txBody>
          <a:bodyPr/>
          <a:lstStyle/>
          <a:p>
            <a:pPr algn="ctr"/>
            <a:r>
              <a:rPr lang="en-US"/>
              <a:t>STONNE Tutorial @ASPLOS 2023   </a:t>
            </a:r>
          </a:p>
        </p:txBody>
      </p:sp>
    </p:spTree>
    <p:extLst>
      <p:ext uri="{BB962C8B-B14F-4D97-AF65-F5344CB8AC3E}">
        <p14:creationId xmlns:p14="http://schemas.microsoft.com/office/powerpoint/2010/main" val="3506938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A9CB526-DD28-894F-805B-BB6EC93766C0}"/>
              </a:ext>
            </a:extLst>
          </p:cNvPr>
          <p:cNvSpPr>
            <a:spLocks noGrp="1"/>
          </p:cNvSpPr>
          <p:nvPr>
            <p:ph type="subTitle" idx="1"/>
          </p:nvPr>
        </p:nvSpPr>
        <p:spPr>
          <a:xfrm>
            <a:off x="1581411" y="3595820"/>
            <a:ext cx="9378043" cy="1705571"/>
          </a:xfrm>
        </p:spPr>
        <p:txBody>
          <a:bodyPr vert="horz" lIns="91440" tIns="45720" rIns="91440" bIns="45720" rtlCol="0" anchor="t">
            <a:normAutofit/>
          </a:bodyPr>
          <a:lstStyle/>
          <a:p>
            <a:r>
              <a:rPr lang="en-US" dirty="0">
                <a:cs typeface="Calibri"/>
              </a:rPr>
              <a:t>If you want to reproduce the experiments during the session, please type the next docker command on your machine (</a:t>
            </a:r>
            <a:r>
              <a:rPr lang="en-US" b="1" dirty="0">
                <a:cs typeface="Calibri"/>
              </a:rPr>
              <a:t>12 GB disk space required</a:t>
            </a:r>
            <a:r>
              <a:rPr lang="en-US" dirty="0">
                <a:cs typeface="Calibri"/>
              </a:rPr>
              <a:t>):</a:t>
            </a:r>
          </a:p>
          <a:p>
            <a:r>
              <a:rPr lang="en-US" dirty="0">
                <a:highlight>
                  <a:srgbClr val="C0C0C0"/>
                </a:highlight>
                <a:cs typeface="Calibri"/>
              </a:rPr>
              <a:t>docker run –it </a:t>
            </a:r>
            <a:r>
              <a:rPr lang="en-US" dirty="0" err="1">
                <a:highlight>
                  <a:srgbClr val="C0C0C0"/>
                </a:highlight>
                <a:ea typeface="+mn-lt"/>
                <a:cs typeface="+mn-lt"/>
              </a:rPr>
              <a:t>stonnesimulator</a:t>
            </a:r>
            <a:r>
              <a:rPr lang="en-US" dirty="0">
                <a:highlight>
                  <a:srgbClr val="C0C0C0"/>
                </a:highlight>
                <a:ea typeface="+mn-lt"/>
                <a:cs typeface="+mn-lt"/>
              </a:rPr>
              <a:t>/</a:t>
            </a:r>
            <a:r>
              <a:rPr lang="en-US" dirty="0" err="1">
                <a:highlight>
                  <a:srgbClr val="C0C0C0"/>
                </a:highlight>
                <a:ea typeface="+mn-lt"/>
                <a:cs typeface="+mn-lt"/>
              </a:rPr>
              <a:t>stonne</a:t>
            </a:r>
            <a:r>
              <a:rPr lang="en-US" dirty="0">
                <a:highlight>
                  <a:srgbClr val="C0C0C0"/>
                </a:highlight>
                <a:ea typeface="+mn-lt"/>
                <a:cs typeface="+mn-lt"/>
              </a:rPr>
              <a:t>-simulators</a:t>
            </a:r>
            <a:endParaRPr lang="en-US" dirty="0">
              <a:cs typeface="Calibri"/>
            </a:endParaRPr>
          </a:p>
          <a:p>
            <a:r>
              <a:rPr lang="en-US" dirty="0">
                <a:highlight>
                  <a:srgbClr val="C0C0C0"/>
                </a:highlight>
                <a:cs typeface="Calibri"/>
              </a:rPr>
              <a:t>git clone </a:t>
            </a:r>
            <a:r>
              <a:rPr lang="en-US" dirty="0">
                <a:highlight>
                  <a:srgbClr val="C0C0C0"/>
                </a:highlight>
                <a:ea typeface="+mn-lt"/>
                <a:cs typeface="+mn-lt"/>
                <a:hlinkClick r:id="rId4"/>
              </a:rPr>
              <a:t>https://github.com/stonne-simulator/tutorials</a:t>
            </a:r>
            <a:r>
              <a:rPr lang="en-US" dirty="0">
                <a:highlight>
                  <a:srgbClr val="C0C0C0"/>
                </a:highlight>
                <a:ea typeface="+mn-lt"/>
                <a:cs typeface="+mn-lt"/>
              </a:rPr>
              <a:t> (</a:t>
            </a:r>
            <a:r>
              <a:rPr lang="en-US" b="1" dirty="0">
                <a:highlight>
                  <a:srgbClr val="C0C0C0"/>
                </a:highlight>
                <a:ea typeface="+mn-lt"/>
                <a:cs typeface="+mn-lt"/>
              </a:rPr>
              <a:t>inside docker</a:t>
            </a:r>
            <a:r>
              <a:rPr lang="en-US" dirty="0">
                <a:highlight>
                  <a:srgbClr val="C0C0C0"/>
                </a:highlight>
                <a:ea typeface="+mn-lt"/>
                <a:cs typeface="+mn-lt"/>
              </a:rPr>
              <a:t>)</a:t>
            </a:r>
            <a:endParaRPr lang="en-US" dirty="0">
              <a:highlight>
                <a:srgbClr val="C0C0C0"/>
              </a:highlight>
              <a:cs typeface="Calibri"/>
            </a:endParaRPr>
          </a:p>
          <a:p>
            <a:endParaRPr lang="en-US" dirty="0">
              <a:highlight>
                <a:srgbClr val="C0C0C0"/>
              </a:highlight>
              <a:cs typeface="Calibri"/>
            </a:endParaRPr>
          </a:p>
        </p:txBody>
      </p:sp>
      <p:pic>
        <p:nvPicPr>
          <p:cNvPr id="5" name="Picture 4">
            <a:extLst>
              <a:ext uri="{FF2B5EF4-FFF2-40B4-BE49-F238E27FC236}">
                <a16:creationId xmlns:a16="http://schemas.microsoft.com/office/drawing/2014/main" id="{BDE95A93-3D9F-3348-82B8-7A046E9847F6}"/>
              </a:ext>
            </a:extLst>
          </p:cNvPr>
          <p:cNvPicPr>
            <a:picLocks noChangeAspect="1"/>
          </p:cNvPicPr>
          <p:nvPr/>
        </p:nvPicPr>
        <p:blipFill>
          <a:blip r:embed="rId5"/>
          <a:stretch>
            <a:fillRect/>
          </a:stretch>
        </p:blipFill>
        <p:spPr>
          <a:xfrm>
            <a:off x="8939165" y="136525"/>
            <a:ext cx="2851882" cy="985375"/>
          </a:xfrm>
          <a:prstGeom prst="rect">
            <a:avLst/>
          </a:prstGeom>
        </p:spPr>
      </p:pic>
      <p:pic>
        <p:nvPicPr>
          <p:cNvPr id="4" name="Picture 3">
            <a:extLst>
              <a:ext uri="{FF2B5EF4-FFF2-40B4-BE49-F238E27FC236}">
                <a16:creationId xmlns:a16="http://schemas.microsoft.com/office/drawing/2014/main" id="{5559A823-4738-9B4F-BD72-73BA8AAD5393}"/>
              </a:ext>
            </a:extLst>
          </p:cNvPr>
          <p:cNvPicPr>
            <a:picLocks noChangeAspect="1"/>
          </p:cNvPicPr>
          <p:nvPr/>
        </p:nvPicPr>
        <p:blipFill>
          <a:blip r:embed="rId6"/>
          <a:stretch>
            <a:fillRect/>
          </a:stretch>
        </p:blipFill>
        <p:spPr>
          <a:xfrm>
            <a:off x="896699" y="34012"/>
            <a:ext cx="1797232" cy="1299710"/>
          </a:xfrm>
          <a:prstGeom prst="rect">
            <a:avLst/>
          </a:prstGeom>
        </p:spPr>
      </p:pic>
      <p:sp>
        <p:nvSpPr>
          <p:cNvPr id="10" name="Date Placeholder 9">
            <a:extLst>
              <a:ext uri="{FF2B5EF4-FFF2-40B4-BE49-F238E27FC236}">
                <a16:creationId xmlns:a16="http://schemas.microsoft.com/office/drawing/2014/main" id="{2DAB2C9C-8160-2A46-A0C2-53E6871A0A79}"/>
              </a:ext>
            </a:extLst>
          </p:cNvPr>
          <p:cNvSpPr>
            <a:spLocks noGrp="1"/>
          </p:cNvSpPr>
          <p:nvPr>
            <p:ph type="dt" sz="half" idx="10"/>
          </p:nvPr>
        </p:nvSpPr>
        <p:spPr/>
        <p:txBody>
          <a:bodyPr/>
          <a:lstStyle/>
          <a:p>
            <a:pPr algn="ctr"/>
            <a:r>
              <a:rPr lang="en-US"/>
              <a:t>March 26, 2023</a:t>
            </a:r>
          </a:p>
        </p:txBody>
      </p:sp>
      <p:sp>
        <p:nvSpPr>
          <p:cNvPr id="11" name="Footer Placeholder 10">
            <a:extLst>
              <a:ext uri="{FF2B5EF4-FFF2-40B4-BE49-F238E27FC236}">
                <a16:creationId xmlns:a16="http://schemas.microsoft.com/office/drawing/2014/main" id="{8DDEF124-CEF9-7E4D-BC13-CCFAE0BE8F02}"/>
              </a:ext>
            </a:extLst>
          </p:cNvPr>
          <p:cNvSpPr>
            <a:spLocks noGrp="1"/>
          </p:cNvSpPr>
          <p:nvPr>
            <p:ph type="ftr" sz="quarter" idx="11"/>
          </p:nvPr>
        </p:nvSpPr>
        <p:spPr/>
        <p:txBody>
          <a:bodyPr/>
          <a:lstStyle/>
          <a:p>
            <a:pPr algn="l"/>
            <a:r>
              <a:rPr lang="en-US">
                <a:ea typeface="+mn-lt"/>
                <a:cs typeface="+mn-lt"/>
              </a:rPr>
              <a:t>STONNE Tutorial @ASPLOS 2023</a:t>
            </a:r>
          </a:p>
        </p:txBody>
      </p:sp>
      <p:pic>
        <p:nvPicPr>
          <p:cNvPr id="9" name="Google Shape;180;p27"/>
          <p:cNvPicPr preferRelativeResize="0"/>
          <p:nvPr/>
        </p:nvPicPr>
        <p:blipFill>
          <a:blip r:embed="rId7">
            <a:alphaModFix/>
          </a:blip>
          <a:stretch>
            <a:fillRect/>
          </a:stretch>
        </p:blipFill>
        <p:spPr>
          <a:xfrm>
            <a:off x="4975019" y="621500"/>
            <a:ext cx="2252852" cy="1703544"/>
          </a:xfrm>
          <a:prstGeom prst="rect">
            <a:avLst/>
          </a:prstGeom>
          <a:noFill/>
          <a:ln>
            <a:noFill/>
          </a:ln>
        </p:spPr>
      </p:pic>
      <p:pic>
        <p:nvPicPr>
          <p:cNvPr id="6" name="Imagen 6">
            <a:extLst>
              <a:ext uri="{FF2B5EF4-FFF2-40B4-BE49-F238E27FC236}">
                <a16:creationId xmlns:a16="http://schemas.microsoft.com/office/drawing/2014/main" id="{8F113ECB-2486-7B1B-3300-1AEF7B4C01FA}"/>
              </a:ext>
            </a:extLst>
          </p:cNvPr>
          <p:cNvPicPr>
            <a:picLocks noChangeAspect="1"/>
          </p:cNvPicPr>
          <p:nvPr/>
        </p:nvPicPr>
        <p:blipFill>
          <a:blip r:embed="rId8"/>
          <a:stretch>
            <a:fillRect/>
          </a:stretch>
        </p:blipFill>
        <p:spPr>
          <a:xfrm>
            <a:off x="2693395" y="1895991"/>
            <a:ext cx="1489572" cy="844282"/>
          </a:xfrm>
          <a:prstGeom prst="rect">
            <a:avLst/>
          </a:prstGeom>
        </p:spPr>
      </p:pic>
      <p:pic>
        <p:nvPicPr>
          <p:cNvPr id="7" name="Imagen 7" descr="Icono&#10;&#10;Descripción generada automáticamente">
            <a:extLst>
              <a:ext uri="{FF2B5EF4-FFF2-40B4-BE49-F238E27FC236}">
                <a16:creationId xmlns:a16="http://schemas.microsoft.com/office/drawing/2014/main" id="{AD4EF029-ADF9-1B86-8F5F-455BB8255FD7}"/>
              </a:ext>
            </a:extLst>
          </p:cNvPr>
          <p:cNvPicPr>
            <a:picLocks noChangeAspect="1"/>
          </p:cNvPicPr>
          <p:nvPr/>
        </p:nvPicPr>
        <p:blipFill>
          <a:blip r:embed="rId9"/>
          <a:stretch>
            <a:fillRect/>
          </a:stretch>
        </p:blipFill>
        <p:spPr>
          <a:xfrm>
            <a:off x="7809123" y="1891618"/>
            <a:ext cx="2284164" cy="862211"/>
          </a:xfrm>
          <a:prstGeom prst="rect">
            <a:avLst/>
          </a:prstGeom>
        </p:spPr>
      </p:pic>
    </p:spTree>
    <p:extLst>
      <p:ext uri="{BB962C8B-B14F-4D97-AF65-F5344CB8AC3E}">
        <p14:creationId xmlns:p14="http://schemas.microsoft.com/office/powerpoint/2010/main" val="184249915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ISPASS2019] mRNA_talk">
  <a:themeElements>
    <a:clrScheme name="Custom 7">
      <a:dk1>
        <a:srgbClr val="3F3F3F"/>
      </a:dk1>
      <a:lt1>
        <a:srgbClr val="FFFFFF"/>
      </a:lt1>
      <a:dk2>
        <a:srgbClr val="313C41"/>
      </a:dk2>
      <a:lt2>
        <a:srgbClr val="FFFFFF"/>
      </a:lt2>
      <a:accent1>
        <a:srgbClr val="EAD151"/>
      </a:accent1>
      <a:accent2>
        <a:srgbClr val="FC7F03"/>
      </a:accent2>
      <a:accent3>
        <a:srgbClr val="FC3903"/>
      </a:accent3>
      <a:accent4>
        <a:srgbClr val="D1024E"/>
      </a:accent4>
      <a:accent5>
        <a:srgbClr val="A6026C"/>
      </a:accent5>
      <a:accent6>
        <a:srgbClr val="0F6193"/>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PASS2019] mRNA_talk" id="{440831DA-6920-DF40-B512-C6FD3C71466D}" vid="{4E43CEEF-5E5D-DB47-9C36-CCE97DAB3CF5}"/>
    </a:ext>
  </a:extLst>
</a:theme>
</file>

<file path=ppt/theme/theme2.xml><?xml version="1.0" encoding="utf-8"?>
<a:theme xmlns:a="http://schemas.openxmlformats.org/drawingml/2006/main" name="[ISPASS2019] mRNA_talk">
  <a:themeElements>
    <a:clrScheme name="Custom 7">
      <a:dk1>
        <a:srgbClr val="3F3F3F"/>
      </a:dk1>
      <a:lt1>
        <a:srgbClr val="FFFFFF"/>
      </a:lt1>
      <a:dk2>
        <a:srgbClr val="313C41"/>
      </a:dk2>
      <a:lt2>
        <a:srgbClr val="FFFFFF"/>
      </a:lt2>
      <a:accent1>
        <a:srgbClr val="EAD151"/>
      </a:accent1>
      <a:accent2>
        <a:srgbClr val="FC7F03"/>
      </a:accent2>
      <a:accent3>
        <a:srgbClr val="FC3903"/>
      </a:accent3>
      <a:accent4>
        <a:srgbClr val="D1024E"/>
      </a:accent4>
      <a:accent5>
        <a:srgbClr val="A6026C"/>
      </a:accent5>
      <a:accent6>
        <a:srgbClr val="0F6193"/>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PASS2019] mRNA_talk" id="{440831DA-6920-DF40-B512-C6FD3C71466D}" vid="{4E43CEEF-5E5D-DB47-9C36-CCE97DAB3CF5}"/>
    </a:ext>
  </a:extLst>
</a:theme>
</file>

<file path=ppt/theme/theme3.xml><?xml version="1.0" encoding="utf-8"?>
<a:theme xmlns:a="http://schemas.openxmlformats.org/drawingml/2006/main" name="Office Theme">
  <a:themeElements>
    <a:clrScheme name="Maxpoint">
      <a:dk1>
        <a:srgbClr val="3F3F3F"/>
      </a:dk1>
      <a:lt1>
        <a:srgbClr val="FFFFFF"/>
      </a:lt1>
      <a:dk2>
        <a:srgbClr val="313C41"/>
      </a:dk2>
      <a:lt2>
        <a:srgbClr val="FFFFFF"/>
      </a:lt2>
      <a:accent1>
        <a:srgbClr val="FFAB03"/>
      </a:accent1>
      <a:accent2>
        <a:srgbClr val="FC7F03"/>
      </a:accent2>
      <a:accent3>
        <a:srgbClr val="FC3903"/>
      </a:accent3>
      <a:accent4>
        <a:srgbClr val="D1024E"/>
      </a:accent4>
      <a:accent5>
        <a:srgbClr val="A6026C"/>
      </a:accent5>
      <a:accent6>
        <a:srgbClr val="0F6193"/>
      </a:accent6>
      <a:hlink>
        <a:srgbClr val="0563C1"/>
      </a:hlink>
      <a:folHlink>
        <a:srgbClr val="954F72"/>
      </a:folHlink>
    </a:clrScheme>
    <a:fontScheme name="minalist">
      <a:majorFont>
        <a:latin typeface="Montserrat"/>
        <a:ea typeface=""/>
        <a:cs typeface=""/>
      </a:majorFont>
      <a:minorFont>
        <a:latin typeface="Esteb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SPASS2019] mRNA_talk">
  <a:themeElements>
    <a:clrScheme name="Custom 7">
      <a:dk1>
        <a:srgbClr val="3F3F3F"/>
      </a:dk1>
      <a:lt1>
        <a:srgbClr val="FFFFFF"/>
      </a:lt1>
      <a:dk2>
        <a:srgbClr val="313C41"/>
      </a:dk2>
      <a:lt2>
        <a:srgbClr val="FFFFFF"/>
      </a:lt2>
      <a:accent1>
        <a:srgbClr val="EAD151"/>
      </a:accent1>
      <a:accent2>
        <a:srgbClr val="FC7F03"/>
      </a:accent2>
      <a:accent3>
        <a:srgbClr val="FC3903"/>
      </a:accent3>
      <a:accent4>
        <a:srgbClr val="D1024E"/>
      </a:accent4>
      <a:accent5>
        <a:srgbClr val="A6026C"/>
      </a:accent5>
      <a:accent6>
        <a:srgbClr val="0F6193"/>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PASS2019] mRNA_talk" id="{440831DA-6920-DF40-B512-C6FD3C71466D}" vid="{4E43CEEF-5E5D-DB47-9C36-CCE97DAB3CF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SIAM_GNN_Dataflow</Template>
  <Application>Microsoft Office PowerPoint</Application>
  <PresentationFormat>Panorámica</PresentationFormat>
  <Slides>5</Slides>
  <Notes>2</Notes>
  <HiddenSlides>0</HiddenSlides>
  <ScaleCrop>false</ScaleCrop>
  <HeadingPairs>
    <vt:vector size="4" baseType="variant">
      <vt:variant>
        <vt:lpstr>Tema</vt:lpstr>
      </vt:variant>
      <vt:variant>
        <vt:i4>4</vt:i4>
      </vt:variant>
      <vt:variant>
        <vt:lpstr>Títulos de diapositiva</vt:lpstr>
      </vt:variant>
      <vt:variant>
        <vt:i4>5</vt:i4>
      </vt:variant>
    </vt:vector>
  </HeadingPairs>
  <TitlesOfParts>
    <vt:vector size="9" baseType="lpstr">
      <vt:lpstr>[ISPASS2019] mRNA_talk</vt:lpstr>
      <vt:lpstr>[ISPASS2019] mRNA_talk</vt:lpstr>
      <vt:lpstr>Office Theme</vt:lpstr>
      <vt:lpstr>[ISPASS2019] mRNA_talk</vt:lpstr>
      <vt:lpstr>WELCOME TO STONNE TUTORIAL!</vt:lpstr>
      <vt:lpstr>Organizers</vt:lpstr>
      <vt:lpstr>Agenda</vt:lpstr>
      <vt:lpstr>Acknowledgements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OMEGA Framework</dc:title>
  <dc:creator>Garg, Raveesh</dc:creator>
  <cp:revision>31</cp:revision>
  <dcterms:created xsi:type="dcterms:W3CDTF">2022-02-22T15:31:12Z</dcterms:created>
  <dcterms:modified xsi:type="dcterms:W3CDTF">2023-03-26T17:04:56Z</dcterms:modified>
</cp:coreProperties>
</file>